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4.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5.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6.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7.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8.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9.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0.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11.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12.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13.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14.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notesSlides/notesSlide15.xml" ContentType="application/vnd.openxmlformats-officedocument.presentationml.notesSlide+xml"/>
  <Override PartName="/ppt/tags/tag239.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84" r:id="rId3"/>
  </p:sldMasterIdLst>
  <p:notesMasterIdLst>
    <p:notesMasterId r:id="rId45"/>
  </p:notesMasterIdLst>
  <p:sldIdLst>
    <p:sldId id="256" r:id="rId4"/>
    <p:sldId id="289" r:id="rId5"/>
    <p:sldId id="258" r:id="rId6"/>
    <p:sldId id="290" r:id="rId7"/>
    <p:sldId id="291" r:id="rId8"/>
    <p:sldId id="292"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271" r:id="rId25"/>
    <p:sldId id="293" r:id="rId26"/>
    <p:sldId id="294" r:id="rId27"/>
    <p:sldId id="298" r:id="rId28"/>
    <p:sldId id="270" r:id="rId29"/>
    <p:sldId id="299" r:id="rId30"/>
    <p:sldId id="269" r:id="rId31"/>
    <p:sldId id="300" r:id="rId32"/>
    <p:sldId id="268" r:id="rId33"/>
    <p:sldId id="267" r:id="rId34"/>
    <p:sldId id="266" r:id="rId35"/>
    <p:sldId id="265" r:id="rId36"/>
    <p:sldId id="264" r:id="rId37"/>
    <p:sldId id="263" r:id="rId38"/>
    <p:sldId id="297" r:id="rId39"/>
    <p:sldId id="301" r:id="rId40"/>
    <p:sldId id="326" r:id="rId41"/>
    <p:sldId id="261" r:id="rId42"/>
    <p:sldId id="260" r:id="rId43"/>
    <p:sldId id="276"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E5EC"/>
    <a:srgbClr val="F4F7F9"/>
    <a:srgbClr val="FDFEFE"/>
    <a:srgbClr val="BECCD7"/>
    <a:srgbClr val="50BED7"/>
    <a:srgbClr val="4472C4"/>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05A2AC-4B09-44A5-A144-D3133DAD6F65}"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4263F-CD25-468E-8070-3750059A5B3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34263F-CD25-468E-8070-3750059A5B3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xfrm>
            <a:off x="88900" y="746125"/>
            <a:ext cx="6627813" cy="3727450"/>
          </a:xfrm>
          <a:ln/>
        </p:spPr>
      </p:sp>
      <p:sp>
        <p:nvSpPr>
          <p:cNvPr id="90115" name="Notes Placeholder 2"/>
          <p:cNvSpPr>
            <a:spLocks noGrp="1"/>
          </p:cNvSpPr>
          <p:nvPr>
            <p:ph type="body" idx="1"/>
          </p:nvPr>
        </p:nvSpPr>
        <p:spPr>
          <a:noFill/>
          <a:ln/>
        </p:spPr>
        <p:txBody>
          <a:bodyPr/>
          <a:lstStyle/>
          <a:p>
            <a:pPr>
              <a:lnSpc>
                <a:spcPct val="90000"/>
              </a:lnSpc>
            </a:pPr>
            <a:endParaRPr lang="en-US" altLang="de-DE" sz="1000" dirty="0" smtClean="0">
              <a:latin typeface="Arial" pitchFamily="34" charset="0"/>
            </a:endParaRPr>
          </a:p>
        </p:txBody>
      </p:sp>
      <p:sp>
        <p:nvSpPr>
          <p:cNvPr id="4" name="Slide Number Placeholder 3"/>
          <p:cNvSpPr>
            <a:spLocks noGrp="1"/>
          </p:cNvSpPr>
          <p:nvPr>
            <p:ph type="sldNum" sz="quarter" idx="5"/>
          </p:nvPr>
        </p:nvSpPr>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DC81A005-52FF-4B36-998C-2DC6D805EB82}" type="slidenum">
              <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1854757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xfrm>
            <a:off x="88900" y="746125"/>
            <a:ext cx="6627813" cy="3727450"/>
          </a:xfrm>
          <a:ln/>
        </p:spPr>
      </p:sp>
      <p:sp>
        <p:nvSpPr>
          <p:cNvPr id="94211" name="Notes Placeholder 2"/>
          <p:cNvSpPr>
            <a:spLocks noGrp="1"/>
          </p:cNvSpPr>
          <p:nvPr>
            <p:ph type="body" idx="1"/>
          </p:nvPr>
        </p:nvSpPr>
        <p:spPr>
          <a:ln/>
          <a:extLst/>
        </p:spPr>
        <p:txBody>
          <a:bodyPr/>
          <a:lstStyle/>
          <a:p>
            <a:pPr eaLnBrk="1" hangingPunct="1">
              <a:spcBef>
                <a:spcPct val="0"/>
              </a:spcBef>
            </a:pPr>
            <a:endParaRPr lang="en-GB" sz="1000" dirty="0" smtClean="0">
              <a:latin typeface="Arial" pitchFamily="34" charset="0"/>
            </a:endParaRPr>
          </a:p>
        </p:txBody>
      </p:sp>
      <p:sp>
        <p:nvSpPr>
          <p:cNvPr id="97284"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6564E5B0-E84B-440A-BE13-C828E63A9A3A}" type="slidenum">
              <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429335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xfrm>
            <a:off x="88900" y="746125"/>
            <a:ext cx="6627813" cy="3727450"/>
          </a:xfrm>
          <a:ln/>
        </p:spPr>
      </p:sp>
      <p:sp>
        <p:nvSpPr>
          <p:cNvPr id="98307" name="Notes Placeholder 2"/>
          <p:cNvSpPr>
            <a:spLocks noGrp="1"/>
          </p:cNvSpPr>
          <p:nvPr>
            <p:ph type="body" idx="1"/>
          </p:nvPr>
        </p:nvSpPr>
        <p:spPr>
          <a:ln/>
        </p:spPr>
        <p:txBody>
          <a:bodyPr/>
          <a:lstStyle/>
          <a:p>
            <a:pPr>
              <a:buClr>
                <a:srgbClr val="949EAA"/>
              </a:buClr>
              <a:buFont typeface="Wingdings" pitchFamily="2" charset="2"/>
              <a:buNone/>
            </a:pPr>
            <a:endParaRPr lang="en-US" dirty="0" smtClean="0">
              <a:latin typeface="Arial" pitchFamily="34" charset="0"/>
            </a:endParaRPr>
          </a:p>
        </p:txBody>
      </p:sp>
      <p:sp>
        <p:nvSpPr>
          <p:cNvPr id="100356"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09AEB9D3-0B68-4862-AAA3-A5BB947F74F4}" type="slidenum">
              <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1869569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xfrm>
            <a:off x="88900" y="746125"/>
            <a:ext cx="6627813" cy="3727450"/>
          </a:xfrm>
          <a:ln/>
        </p:spPr>
      </p:sp>
      <p:sp>
        <p:nvSpPr>
          <p:cNvPr id="101379" name="Notes Placeholder 2"/>
          <p:cNvSpPr>
            <a:spLocks noGrp="1"/>
          </p:cNvSpPr>
          <p:nvPr>
            <p:ph type="body" idx="1"/>
          </p:nvPr>
        </p:nvSpPr>
        <p:spPr>
          <a:ln/>
        </p:spPr>
        <p:txBody>
          <a:bodyPr>
            <a:normAutofit/>
          </a:bodyPr>
          <a:lstStyle/>
          <a:p>
            <a:pPr eaLnBrk="1" hangingPunct="1">
              <a:lnSpc>
                <a:spcPct val="90000"/>
              </a:lnSpc>
            </a:pPr>
            <a:endParaRPr lang="en-US" dirty="0" smtClean="0">
              <a:latin typeface="Arial" pitchFamily="34" charset="0"/>
            </a:endParaRPr>
          </a:p>
        </p:txBody>
      </p:sp>
      <p:sp>
        <p:nvSpPr>
          <p:cNvPr id="103428"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23F21CDD-C07E-4C84-8CCA-A1A7300DE3D4}" type="slidenum">
              <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3404087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xfrm>
            <a:off x="88900" y="746125"/>
            <a:ext cx="6627813" cy="3727450"/>
          </a:xfrm>
          <a:ln/>
        </p:spPr>
      </p:sp>
      <p:sp>
        <p:nvSpPr>
          <p:cNvPr id="3" name="Notes Placeholder 2"/>
          <p:cNvSpPr>
            <a:spLocks noGrp="1"/>
          </p:cNvSpPr>
          <p:nvPr>
            <p:ph type="body" idx="1"/>
          </p:nvPr>
        </p:nvSpPr>
        <p:spPr/>
        <p:txBody>
          <a:bodyPr>
            <a:normAutofit/>
          </a:bodyPr>
          <a:lstStyle/>
          <a:p>
            <a:pPr>
              <a:lnSpc>
                <a:spcPct val="80000"/>
              </a:lnSpc>
            </a:pPr>
            <a:endParaRPr lang="en-US" dirty="0" smtClean="0">
              <a:latin typeface="Arial" pitchFamily="34" charset="0"/>
              <a:ea typeface="MS PGothic" pitchFamily="34" charset="-128"/>
            </a:endParaRPr>
          </a:p>
        </p:txBody>
      </p:sp>
      <p:sp>
        <p:nvSpPr>
          <p:cNvPr id="4" name="Slide Number Placeholder 3"/>
          <p:cNvSpPr>
            <a:spLocks noGrp="1"/>
          </p:cNvSpPr>
          <p:nvPr>
            <p:ph type="sldNum" sz="quarter" idx="5"/>
          </p:nvPr>
        </p:nvSpPr>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C6D42053-2B8F-4126-B3E7-BF80A619E9A3}" type="slidenum">
              <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2191486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88900" y="746125"/>
            <a:ext cx="6627813" cy="3727450"/>
          </a:xfrm>
          <a:ln/>
        </p:spPr>
      </p:sp>
      <p:sp>
        <p:nvSpPr>
          <p:cNvPr id="76803" name="Notes Placeholder 2"/>
          <p:cNvSpPr>
            <a:spLocks noGrp="1"/>
          </p:cNvSpPr>
          <p:nvPr>
            <p:ph type="body" idx="1"/>
          </p:nvPr>
        </p:nvSpPr>
        <p:spPr>
          <a:ln/>
        </p:spPr>
        <p:txBody>
          <a:bodyPr/>
          <a:lstStyle/>
          <a:p>
            <a:pPr eaLnBrk="1" hangingPunct="1"/>
            <a:r>
              <a:rPr lang="en-US" dirty="0" smtClean="0">
                <a:latin typeface="Arial" pitchFamily="34" charset="0"/>
              </a:rPr>
              <a:t>2007 </a:t>
            </a:r>
            <a:r>
              <a:rPr lang="zh-CN" altLang="en-US" dirty="0" smtClean="0">
                <a:latin typeface="Arial" pitchFamily="34" charset="0"/>
              </a:rPr>
              <a:t>年 </a:t>
            </a:r>
            <a:r>
              <a:rPr lang="en-US" altLang="zh-CN" dirty="0" smtClean="0">
                <a:latin typeface="Arial" pitchFamily="34" charset="0"/>
              </a:rPr>
              <a:t>35</a:t>
            </a:r>
            <a:r>
              <a:rPr lang="zh-CN" altLang="en-US" dirty="0" smtClean="0">
                <a:latin typeface="Arial" pitchFamily="34" charset="0"/>
              </a:rPr>
              <a:t>亿美元 收购 </a:t>
            </a:r>
            <a:r>
              <a:rPr lang="en-US" altLang="zh-CN" dirty="0" smtClean="0">
                <a:latin typeface="Arial" pitchFamily="34" charset="0"/>
              </a:rPr>
              <a:t>UGS</a:t>
            </a:r>
          </a:p>
          <a:p>
            <a:pPr eaLnBrk="1" hangingPunct="1"/>
            <a:r>
              <a:rPr lang="en-US" dirty="0" smtClean="0">
                <a:latin typeface="Arial" pitchFamily="34" charset="0"/>
              </a:rPr>
              <a:t>2013</a:t>
            </a:r>
            <a:r>
              <a:rPr lang="zh-CN" altLang="en-US" dirty="0" smtClean="0">
                <a:latin typeface="Arial" pitchFamily="34" charset="0"/>
              </a:rPr>
              <a:t>年</a:t>
            </a:r>
            <a:r>
              <a:rPr lang="zh-CN" altLang="en-US" baseline="0" dirty="0" smtClean="0">
                <a:latin typeface="Arial" pitchFamily="34" charset="0"/>
              </a:rPr>
              <a:t> </a:t>
            </a:r>
            <a:r>
              <a:rPr lang="en-US" altLang="zh-CN" baseline="0" dirty="0" smtClean="0">
                <a:latin typeface="Arial" pitchFamily="34" charset="0"/>
              </a:rPr>
              <a:t>7</a:t>
            </a:r>
            <a:r>
              <a:rPr lang="zh-CN" altLang="en-US" baseline="0" dirty="0" smtClean="0">
                <a:latin typeface="Arial" pitchFamily="34" charset="0"/>
              </a:rPr>
              <a:t>亿欧元收购比利时的</a:t>
            </a:r>
            <a:r>
              <a:rPr lang="en-US" altLang="zh-CN" baseline="0" dirty="0" smtClean="0">
                <a:latin typeface="Arial" pitchFamily="34" charset="0"/>
              </a:rPr>
              <a:t>LMS,</a:t>
            </a:r>
            <a:r>
              <a:rPr lang="zh-CN" altLang="en-US" baseline="0" dirty="0" smtClean="0">
                <a:latin typeface="Arial" pitchFamily="34" charset="0"/>
              </a:rPr>
              <a:t>虚拟仿真，试验系统，工程咨询</a:t>
            </a:r>
            <a:endParaRPr lang="en-US" dirty="0" smtClean="0">
              <a:latin typeface="Arial" pitchFamily="34" charset="0"/>
            </a:endParaRPr>
          </a:p>
        </p:txBody>
      </p:sp>
      <p:sp>
        <p:nvSpPr>
          <p:cNvPr id="77828"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72ED08E6-E228-4B3B-AD1A-30C8AB49FA1C}" type="slidenum">
              <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2106356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34263F-CD25-468E-8070-3750059A5B3E}"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txBox="1">
            <a:spLocks noGrp="1" noChangeArrowheads="1"/>
          </p:cNvSpPr>
          <p:nvPr/>
        </p:nvSpPr>
        <p:spPr bwMode="auto">
          <a:xfrm>
            <a:off x="3854742" y="9441386"/>
            <a:ext cx="2949395" cy="496310"/>
          </a:xfrm>
          <a:prstGeom prst="rect">
            <a:avLst/>
          </a:prstGeom>
          <a:noFill/>
          <a:ln w="9525">
            <a:noFill/>
            <a:miter lim="800000"/>
            <a:headEnd/>
            <a:tailEnd/>
          </a:ln>
        </p:spPr>
        <p:txBody>
          <a:bodyPr lIns="91684" tIns="45842" rIns="91684" bIns="45842" anchor="b"/>
          <a:lstStyle/>
          <a:p>
            <a:pPr marL="0" marR="0" lvl="0" indent="0" algn="r" defTabSz="929316" rtl="0" eaLnBrk="1" fontAlgn="base" latinLnBrk="0" hangingPunct="1">
              <a:lnSpc>
                <a:spcPct val="100000"/>
              </a:lnSpc>
              <a:spcBef>
                <a:spcPct val="0"/>
              </a:spcBef>
              <a:spcAft>
                <a:spcPct val="0"/>
              </a:spcAft>
              <a:buClrTx/>
              <a:buSzTx/>
              <a:buFontTx/>
              <a:buNone/>
              <a:tabLst/>
              <a:defRPr/>
            </a:pPr>
            <a:fld id="{CA27D1D4-7261-4BFD-A37F-FEA51BDD197C}" type="slidenum">
              <a:rPr kumimoji="0" lang="en-US" sz="1200" b="0" i="0" u="none" strike="noStrike" kern="1200" cap="none" spc="0" normalizeH="0" baseline="0" noProof="0">
                <a:ln>
                  <a:noFill/>
                </a:ln>
                <a:solidFill>
                  <a:srgbClr val="808080"/>
                </a:solidFill>
                <a:effectLst/>
                <a:uLnTx/>
                <a:uFillTx/>
                <a:latin typeface="Arial" charset="0"/>
                <a:ea typeface="MS PGothic" pitchFamily="34" charset="-128"/>
                <a:cs typeface="+mn-cs"/>
              </a:rPr>
              <a:pPr marL="0" marR="0" lvl="0" indent="0" algn="r" defTabSz="929316"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srgbClr val="808080"/>
              </a:solidFill>
              <a:effectLst/>
              <a:uLnTx/>
              <a:uFillTx/>
              <a:latin typeface="Arial" charset="0"/>
              <a:ea typeface="MS PGothic" pitchFamily="34" charset="-128"/>
              <a:cs typeface="+mn-cs"/>
            </a:endParaRPr>
          </a:p>
        </p:txBody>
      </p:sp>
      <p:sp>
        <p:nvSpPr>
          <p:cNvPr id="54275" name="Rectangle 7"/>
          <p:cNvSpPr txBox="1">
            <a:spLocks noGrp="1" noChangeArrowheads="1"/>
          </p:cNvSpPr>
          <p:nvPr/>
        </p:nvSpPr>
        <p:spPr bwMode="auto">
          <a:xfrm>
            <a:off x="3854742" y="9441386"/>
            <a:ext cx="2949395" cy="496310"/>
          </a:xfrm>
          <a:prstGeom prst="rect">
            <a:avLst/>
          </a:prstGeom>
          <a:noFill/>
          <a:ln w="9525">
            <a:noFill/>
            <a:miter lim="800000"/>
            <a:headEnd/>
            <a:tailEnd/>
          </a:ln>
        </p:spPr>
        <p:txBody>
          <a:bodyPr lIns="91679" tIns="45841" rIns="91679" bIns="45841" anchor="b"/>
          <a:lstStyle/>
          <a:p>
            <a:pPr marL="0" marR="0" lvl="0" indent="0" algn="r" defTabSz="927783" rtl="0" eaLnBrk="1" fontAlgn="base" latinLnBrk="0" hangingPunct="1">
              <a:lnSpc>
                <a:spcPct val="100000"/>
              </a:lnSpc>
              <a:spcBef>
                <a:spcPct val="0"/>
              </a:spcBef>
              <a:spcAft>
                <a:spcPct val="0"/>
              </a:spcAft>
              <a:buClrTx/>
              <a:buSzTx/>
              <a:buFontTx/>
              <a:buNone/>
              <a:tabLst/>
              <a:defRPr/>
            </a:pPr>
            <a:fld id="{95178433-52AB-4B9F-BD4F-4C8C69D55D5E}" type="slidenum">
              <a:rPr kumimoji="0" lang="en-US" sz="1200" b="0" i="0" u="none" strike="noStrike" kern="1200" cap="none" spc="0" normalizeH="0" baseline="0" noProof="0">
                <a:ln>
                  <a:noFill/>
                </a:ln>
                <a:solidFill>
                  <a:srgbClr val="808080"/>
                </a:solidFill>
                <a:effectLst/>
                <a:uLnTx/>
                <a:uFillTx/>
                <a:latin typeface="Arial" charset="0"/>
                <a:ea typeface="MS PGothic" pitchFamily="34" charset="-128"/>
                <a:cs typeface="+mn-cs"/>
              </a:rPr>
              <a:pPr marL="0" marR="0" lvl="0" indent="0" algn="r" defTabSz="92778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srgbClr val="808080"/>
              </a:solidFill>
              <a:effectLst/>
              <a:uLnTx/>
              <a:uFillTx/>
              <a:latin typeface="Arial" charset="0"/>
              <a:ea typeface="MS PGothic" pitchFamily="34" charset="-128"/>
              <a:cs typeface="+mn-cs"/>
            </a:endParaRPr>
          </a:p>
        </p:txBody>
      </p:sp>
      <p:sp>
        <p:nvSpPr>
          <p:cNvPr id="54276" name="Rectangle 2"/>
          <p:cNvSpPr>
            <a:spLocks noGrp="1" noRot="1" noChangeAspect="1" noChangeArrowheads="1" noTextEdit="1"/>
          </p:cNvSpPr>
          <p:nvPr>
            <p:ph type="sldImg"/>
          </p:nvPr>
        </p:nvSpPr>
        <p:spPr>
          <a:xfrm>
            <a:off x="92075" y="746125"/>
            <a:ext cx="6623050" cy="3725863"/>
          </a:xfrm>
          <a:ln/>
        </p:spPr>
      </p:sp>
      <p:sp>
        <p:nvSpPr>
          <p:cNvPr id="54277" name="Rectangle 3"/>
          <p:cNvSpPr>
            <a:spLocks noGrp="1" noChangeArrowheads="1"/>
          </p:cNvSpPr>
          <p:nvPr>
            <p:ph type="body" idx="1"/>
          </p:nvPr>
        </p:nvSpPr>
        <p:spPr>
          <a:ln/>
        </p:spPr>
        <p:txBody>
          <a:bodyPr lIns="91679" tIns="45841" rIns="91679" bIns="45841"/>
          <a:lstStyle/>
          <a:p>
            <a:pPr eaLnBrk="1" hangingPunct="1"/>
            <a:r>
              <a:rPr lang="zh-CN" altLang="en-US" dirty="0" smtClean="0"/>
              <a:t>提升产能，减少停机时间，设备稳定性，预判，</a:t>
            </a:r>
            <a:endParaRPr lang="de-DE" dirty="0" smtClean="0"/>
          </a:p>
        </p:txBody>
      </p:sp>
    </p:spTree>
    <p:extLst>
      <p:ext uri="{BB962C8B-B14F-4D97-AF65-F5344CB8AC3E}">
        <p14:creationId xmlns:p14="http://schemas.microsoft.com/office/powerpoint/2010/main" val="310282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Folienbildplatzhalter 1"/>
          <p:cNvSpPr>
            <a:spLocks noGrp="1" noRot="1" noChangeAspect="1"/>
          </p:cNvSpPr>
          <p:nvPr>
            <p:ph type="sldImg"/>
          </p:nvPr>
        </p:nvSpPr>
        <p:spPr bwMode="auto">
          <a:xfrm>
            <a:off x="92075" y="746125"/>
            <a:ext cx="6623050" cy="3725863"/>
          </a:xfrm>
          <a:noFill/>
          <a:ln>
            <a:solidFill>
              <a:srgbClr val="000000"/>
            </a:solidFill>
            <a:miter lim="800000"/>
            <a:headEnd/>
            <a:tailEnd/>
          </a:ln>
        </p:spPr>
      </p:sp>
      <p:sp>
        <p:nvSpPr>
          <p:cNvPr id="82946" name="Notizenplatzhalter 2"/>
          <p:cNvSpPr>
            <a:spLocks noGrp="1"/>
          </p:cNvSpPr>
          <p:nvPr>
            <p:ph type="body" idx="1"/>
          </p:nvPr>
        </p:nvSpPr>
        <p:spPr bwMode="auto">
          <a:noFill/>
        </p:spPr>
        <p:txBody>
          <a:bodyPr wrap="square" numCol="1" anchor="t" anchorCtr="0" compatLnSpc="1">
            <a:prstTxWarp prst="textNoShape">
              <a:avLst/>
            </a:prstTxWarp>
          </a:bodyPr>
          <a:lstStyle/>
          <a:p>
            <a:pPr defTabSz="920750">
              <a:spcBef>
                <a:spcPct val="0"/>
              </a:spcBef>
            </a:pPr>
            <a:r>
              <a:rPr lang="en-US" altLang="zh-CN" dirty="0" smtClean="0"/>
              <a:t>What does Digitalization mean to Siemens? </a:t>
            </a:r>
          </a:p>
          <a:p>
            <a:pPr defTabSz="920750">
              <a:spcBef>
                <a:spcPct val="0"/>
              </a:spcBef>
            </a:pPr>
            <a:endParaRPr lang="en-US" altLang="zh-CN" dirty="0" smtClean="0"/>
          </a:p>
          <a:p>
            <a:pPr defTabSz="920750">
              <a:spcBef>
                <a:spcPct val="0"/>
              </a:spcBef>
            </a:pPr>
            <a:endParaRPr lang="de-DE" altLang="zh-CN" dirty="0" smtClean="0"/>
          </a:p>
          <a:p>
            <a:pPr defTabSz="920750">
              <a:spcBef>
                <a:spcPct val="0"/>
              </a:spcBef>
            </a:pPr>
            <a:r>
              <a:rPr lang="de-DE" altLang="zh-CN" dirty="0" smtClean="0"/>
              <a:t>1 - </a:t>
            </a:r>
            <a:r>
              <a:rPr lang="en-US" altLang="zh-CN" dirty="0" smtClean="0"/>
              <a:t>At Siemens we also see the relevance of the new technology trends, which Gartner call the ‘Nexus of Forces’. We see one additional one with particularly high relevance for our business – the Internet of Things. </a:t>
            </a:r>
          </a:p>
          <a:p>
            <a:pPr defTabSz="920750">
              <a:spcBef>
                <a:spcPct val="0"/>
              </a:spcBef>
            </a:pPr>
            <a:endParaRPr lang="en-US" altLang="zh-CN" dirty="0" smtClean="0"/>
          </a:p>
          <a:p>
            <a:pPr defTabSz="920750">
              <a:spcBef>
                <a:spcPct val="0"/>
              </a:spcBef>
            </a:pPr>
            <a:r>
              <a:rPr lang="en-US" altLang="zh-CN" dirty="0" smtClean="0"/>
              <a:t>2 - We see these trends fundamentally changing the way products are developed as well as production equipment and automation systems, allowing certain parts of the physical and digital value chains to merge together</a:t>
            </a:r>
          </a:p>
          <a:p>
            <a:pPr defTabSz="920750">
              <a:spcBef>
                <a:spcPct val="0"/>
              </a:spcBef>
            </a:pPr>
            <a:endParaRPr lang="de-DE" altLang="zh-CN" dirty="0" smtClean="0"/>
          </a:p>
          <a:p>
            <a:pPr defTabSz="920750">
              <a:spcBef>
                <a:spcPct val="0"/>
              </a:spcBef>
            </a:pPr>
            <a:r>
              <a:rPr lang="de-DE" altLang="zh-CN" dirty="0" smtClean="0"/>
              <a:t>3 -</a:t>
            </a:r>
            <a:r>
              <a:rPr lang="en-US" altLang="zh-CN" dirty="0" smtClean="0"/>
              <a:t>Why do we drive this digitalization? Of course to add value to our customers create their digital enterprise and reach new levels of productivity, and bringing flexibility and additional resilience/security to their infrastructures. Across all domains, Siemens helps customers transform their core operation through the integration of data, software and hardware – delivering proven outcomes. </a:t>
            </a:r>
            <a:endParaRPr lang="de-DE" altLang="zh-CN" dirty="0" smtClean="0"/>
          </a:p>
        </p:txBody>
      </p:sp>
      <p:sp>
        <p:nvSpPr>
          <p:cNvPr id="82947" name="Foliennummernplatzhalt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0914" rtl="0" eaLnBrk="1" fontAlgn="base" latinLnBrk="0" hangingPunct="1">
              <a:lnSpc>
                <a:spcPct val="100000"/>
              </a:lnSpc>
              <a:spcBef>
                <a:spcPct val="0"/>
              </a:spcBef>
              <a:spcAft>
                <a:spcPct val="0"/>
              </a:spcAft>
              <a:buClrTx/>
              <a:buSzTx/>
              <a:buFontTx/>
              <a:buNone/>
              <a:tabLst/>
              <a:defRPr/>
            </a:pPr>
            <a:r>
              <a:rPr kumimoji="0" lang="en-US" altLang="zh-CN" sz="1200" b="0" i="0" u="none" strike="noStrike" kern="1200" cap="none" spc="0" normalizeH="0" baseline="0" noProof="0">
                <a:ln>
                  <a:noFill/>
                </a:ln>
                <a:solidFill>
                  <a:srgbClr val="EEECE1"/>
                </a:solidFill>
                <a:effectLst/>
                <a:uLnTx/>
                <a:uFillTx/>
                <a:latin typeface="Arial" charset="0"/>
                <a:ea typeface="ＭＳ Ｐゴシック" pitchFamily="34" charset="-128"/>
                <a:cs typeface="+mn-cs"/>
              </a:rPr>
              <a:t>Notice </a:t>
            </a:r>
            <a:fld id="{3B9AE8E5-49C1-4F61-B9DC-C55B481BA336}" type="slidenum">
              <a:rPr kumimoji="0" lang="en-US" altLang="zh-CN" sz="1200" b="0" i="0" u="none" strike="noStrike" kern="1200" cap="none" spc="0" normalizeH="0" baseline="0" noProof="0">
                <a:ln>
                  <a:noFill/>
                </a:ln>
                <a:solidFill>
                  <a:srgbClr val="EEECE1"/>
                </a:solidFill>
                <a:effectLst/>
                <a:uLnTx/>
                <a:uFillTx/>
                <a:latin typeface="Arial" charset="0"/>
                <a:ea typeface="ＭＳ Ｐゴシック"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EEECE1"/>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717522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xfrm>
            <a:off x="88900" y="746125"/>
            <a:ext cx="6627813" cy="3727450"/>
          </a:xfrm>
          <a:ln/>
        </p:spPr>
      </p:sp>
      <p:sp>
        <p:nvSpPr>
          <p:cNvPr id="76803" name="Notes Placeholder 2"/>
          <p:cNvSpPr>
            <a:spLocks noGrp="1"/>
          </p:cNvSpPr>
          <p:nvPr>
            <p:ph type="body" idx="1"/>
          </p:nvPr>
        </p:nvSpPr>
        <p:spPr>
          <a:noFill/>
          <a:ln/>
        </p:spPr>
        <p:txBody>
          <a:bodyPr/>
          <a:lstStyle/>
          <a:p>
            <a:pPr eaLnBrk="1" hangingPunct="1"/>
            <a:endParaRPr lang="en-US" altLang="de-DE" dirty="0" smtClean="0">
              <a:latin typeface="Arial" pitchFamily="34" charset="0"/>
            </a:endParaRPr>
          </a:p>
        </p:txBody>
      </p:sp>
      <p:sp>
        <p:nvSpPr>
          <p:cNvPr id="80900"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F4CC34FC-2F5E-4A03-91EF-11E424F7CA20}" type="slidenum">
              <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119501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xfrm>
            <a:off x="88900" y="746125"/>
            <a:ext cx="6627813" cy="3727450"/>
          </a:xfrm>
          <a:ln/>
        </p:spPr>
      </p:sp>
      <p:sp>
        <p:nvSpPr>
          <p:cNvPr id="3" name="Notes Placeholder 2"/>
          <p:cNvSpPr>
            <a:spLocks noGrp="1"/>
          </p:cNvSpPr>
          <p:nvPr>
            <p:ph type="body" idx="1"/>
          </p:nvPr>
        </p:nvSpPr>
        <p:spPr/>
        <p:txBody>
          <a:bodyPr>
            <a:normAutofit/>
          </a:bodyPr>
          <a:lstStyle/>
          <a:p>
            <a:pPr defTabSz="881063" eaLnBrk="1" hangingPunct="1"/>
            <a:endParaRPr lang="en-US" dirty="0" smtClean="0">
              <a:latin typeface="Arial" pitchFamily="34" charset="0"/>
              <a:ea typeface="MS PGothic" pitchFamily="34" charset="-128"/>
            </a:endParaRPr>
          </a:p>
        </p:txBody>
      </p:sp>
      <p:sp>
        <p:nvSpPr>
          <p:cNvPr id="83972"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8E804C7F-FD73-4F81-A750-DFE08A5AE071}" type="slidenum">
              <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3381814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xfrm>
            <a:off x="88900" y="746125"/>
            <a:ext cx="6627813" cy="3727450"/>
          </a:xfrm>
          <a:ln/>
        </p:spPr>
      </p:sp>
      <p:sp>
        <p:nvSpPr>
          <p:cNvPr id="87043" name="Notes Placeholder 2"/>
          <p:cNvSpPr>
            <a:spLocks noGrp="1"/>
          </p:cNvSpPr>
          <p:nvPr>
            <p:ph type="body" idx="1"/>
          </p:nvPr>
        </p:nvSpPr>
        <p:spPr>
          <a:ln/>
        </p:spPr>
        <p:txBody>
          <a:bodyPr/>
          <a:lstStyle/>
          <a:p>
            <a:pPr marL="88900" lvl="1" indent="0">
              <a:buFontTx/>
              <a:buNone/>
            </a:pPr>
            <a:endParaRPr lang="en-US" altLang="ja-JP" dirty="0" smtClean="0">
              <a:latin typeface="Arial" pitchFamily="34" charset="0"/>
              <a:ea typeface="MS Mincho" pitchFamily="49" charset="-128"/>
            </a:endParaRPr>
          </a:p>
        </p:txBody>
      </p:sp>
      <p:sp>
        <p:nvSpPr>
          <p:cNvPr id="88068"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633329F5-6730-4179-A28C-DE9598263F3E}" type="slidenum">
              <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3220473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xfrm>
            <a:off x="88900" y="746125"/>
            <a:ext cx="6627813" cy="3727450"/>
          </a:xfrm>
          <a:ln/>
        </p:spPr>
      </p:sp>
      <p:sp>
        <p:nvSpPr>
          <p:cNvPr id="86019" name="Notes Placeholder 2"/>
          <p:cNvSpPr>
            <a:spLocks noGrp="1"/>
          </p:cNvSpPr>
          <p:nvPr>
            <p:ph type="body" idx="1"/>
          </p:nvPr>
        </p:nvSpPr>
        <p:spPr>
          <a:noFill/>
          <a:ln/>
        </p:spPr>
        <p:txBody>
          <a:bodyPr/>
          <a:lstStyle/>
          <a:p>
            <a:pPr eaLnBrk="1" hangingPunct="1">
              <a:lnSpc>
                <a:spcPct val="80000"/>
              </a:lnSpc>
            </a:pPr>
            <a:endParaRPr lang="en-US" altLang="de-DE" dirty="0" smtClean="0">
              <a:latin typeface="Arial" pitchFamily="34" charset="0"/>
              <a:ea typeface="MS PGothic" pitchFamily="34" charset="-128"/>
            </a:endParaRPr>
          </a:p>
        </p:txBody>
      </p:sp>
      <p:sp>
        <p:nvSpPr>
          <p:cNvPr id="90116"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06A61E07-0427-4451-95C8-D2B027A47E64}" type="slidenum">
              <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1455719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xfrm>
            <a:off x="88900" y="746125"/>
            <a:ext cx="6627813" cy="3727450"/>
          </a:xfrm>
          <a:ln/>
        </p:spPr>
      </p:sp>
      <p:sp>
        <p:nvSpPr>
          <p:cNvPr id="66563" name="Notes Placeholder 2"/>
          <p:cNvSpPr>
            <a:spLocks noGrp="1"/>
          </p:cNvSpPr>
          <p:nvPr>
            <p:ph type="body" idx="1"/>
          </p:nvPr>
        </p:nvSpPr>
        <p:spPr>
          <a:noFill/>
          <a:ln/>
        </p:spPr>
        <p:txBody>
          <a:bodyPr/>
          <a:lstStyle/>
          <a:p>
            <a:pPr eaLnBrk="1" hangingPunct="1"/>
            <a:endParaRPr lang="en-US" altLang="de-DE" dirty="0" smtClean="0">
              <a:latin typeface="Arial" pitchFamily="34" charset="0"/>
            </a:endParaRPr>
          </a:p>
        </p:txBody>
      </p:sp>
      <p:sp>
        <p:nvSpPr>
          <p:cNvPr id="70660"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5DC0BB9C-297D-4E38-8E63-4B29760F04CA}" type="slidenum">
              <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2900688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xfrm>
            <a:off x="88900" y="746125"/>
            <a:ext cx="6627813" cy="3727450"/>
          </a:xfrm>
          <a:ln/>
        </p:spPr>
      </p:sp>
      <p:sp>
        <p:nvSpPr>
          <p:cNvPr id="92163" name="Notes Placeholder 2"/>
          <p:cNvSpPr>
            <a:spLocks noGrp="1"/>
          </p:cNvSpPr>
          <p:nvPr>
            <p:ph type="body" idx="1"/>
          </p:nvPr>
        </p:nvSpPr>
        <p:spPr>
          <a:ln/>
        </p:spPr>
        <p:txBody>
          <a:bodyPr/>
          <a:lstStyle/>
          <a:p>
            <a:pPr eaLnBrk="1" hangingPunct="1">
              <a:lnSpc>
                <a:spcPct val="90000"/>
              </a:lnSpc>
              <a:buFontTx/>
              <a:buChar char="•"/>
            </a:pPr>
            <a:endParaRPr lang="en-US" dirty="0" smtClean="0">
              <a:latin typeface="Arial" pitchFamily="34" charset="0"/>
            </a:endParaRPr>
          </a:p>
        </p:txBody>
      </p:sp>
      <p:sp>
        <p:nvSpPr>
          <p:cNvPr id="94212" name="Slide Number Placeholder 3"/>
          <p:cNvSpPr>
            <a:spLocks noGrp="1"/>
          </p:cNvSpPr>
          <p:nvPr>
            <p:ph type="sldNum" sz="quarter" idx="5"/>
          </p:nvPr>
        </p:nvSpPr>
        <p:spPr>
          <a:extLst/>
        </p:spPr>
        <p:txBody>
          <a:bodyPr/>
          <a:lstStyle/>
          <a:p>
            <a:pPr marL="0" marR="0" lvl="0" indent="0" algn="r" defTabSz="910914" rtl="0" eaLnBrk="1" fontAlgn="base" latinLnBrk="0" hangingPunct="1">
              <a:lnSpc>
                <a:spcPct val="100000"/>
              </a:lnSpc>
              <a:spcBef>
                <a:spcPct val="0"/>
              </a:spcBef>
              <a:spcAft>
                <a:spcPct val="0"/>
              </a:spcAft>
              <a:buClrTx/>
              <a:buSzTx/>
              <a:buFontTx/>
              <a:buNone/>
              <a:tabLst/>
              <a:defRPr/>
            </a:pPr>
            <a:fld id="{FE8726B8-946A-4FB7-AF9F-7DDD56D3A61F}" type="slidenum">
              <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rPr>
              <a:pPr marL="0" marR="0" lvl="0" indent="0" algn="r" defTabSz="910914"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Tree>
    <p:extLst>
      <p:ext uri="{BB962C8B-B14F-4D97-AF65-F5344CB8AC3E}">
        <p14:creationId xmlns:p14="http://schemas.microsoft.com/office/powerpoint/2010/main" val="1537027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2.w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3.jpeg"/><Relationship Id="rId5" Type="http://schemas.openxmlformats.org/officeDocument/2006/relationships/slideMaster" Target="../slideMasters/slideMaster2.xml"/><Relationship Id="rId4" Type="http://schemas.openxmlformats.org/officeDocument/2006/relationships/tags" Target="../tags/tag36.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tags" Target="../tags/tag39.xml"/><Relationship Id="rId7" Type="http://schemas.openxmlformats.org/officeDocument/2006/relationships/slideMaster" Target="../slideMasters/slideMaster2.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tags" Target="../tags/tag51.xml"/><Relationship Id="rId7"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4.png"/><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4.png"/><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image" Target="../media/image5.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97.xml"/><Relationship Id="rId7" Type="http://schemas.openxmlformats.org/officeDocument/2006/relationships/image" Target="../media/image2.wmf"/><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3.jpeg"/><Relationship Id="rId5" Type="http://schemas.openxmlformats.org/officeDocument/2006/relationships/slideMaster" Target="../slideMasters/slideMaster3.xml"/><Relationship Id="rId4" Type="http://schemas.openxmlformats.org/officeDocument/2006/relationships/tags" Target="../tags/tag98.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tags" Target="../tags/tag101.xml"/><Relationship Id="rId7" Type="http://schemas.openxmlformats.org/officeDocument/2006/relationships/slideMaster" Target="../slideMasters/slideMaster3.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tags" Target="../tags/tag107.xml"/><Relationship Id="rId7"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tags" Target="../tags/tag113.xml"/><Relationship Id="rId7" Type="http://schemas.openxmlformats.org/officeDocument/2006/relationships/slideMaster" Target="../slideMasters/slideMaster3.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tags" Target="../tags/tag117.xml"/><Relationship Id="rId5" Type="http://schemas.openxmlformats.org/officeDocument/2006/relationships/image" Target="../media/image4.png"/><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image" Target="../media/image4.png"/><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4.xml"/><Relationship Id="rId1" Type="http://schemas.openxmlformats.org/officeDocument/2006/relationships/tags" Target="../tags/tag123.xml"/><Relationship Id="rId4" Type="http://schemas.openxmlformats.org/officeDocument/2006/relationships/image" Target="../media/image5.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pic>
        <p:nvPicPr>
          <p:cNvPr id="4" name="Grafik 1"/>
          <p:cNvPicPr>
            <a:picLocks noChangeAspect="1"/>
          </p:cNvPicPr>
          <p:nvPr userDrawn="1"/>
        </p:nvPicPr>
        <p:blipFill>
          <a:blip r:embed="rId6" cstate="email"/>
          <a:srcRect/>
          <a:stretch>
            <a:fillRect/>
          </a:stretch>
        </p:blipFill>
        <p:spPr bwMode="auto">
          <a:xfrm>
            <a:off x="3186" y="1591"/>
            <a:ext cx="12188827" cy="4141787"/>
          </a:xfrm>
          <a:prstGeom prst="rect">
            <a:avLst/>
          </a:prstGeom>
          <a:noFill/>
          <a:ln w="9525">
            <a:noFill/>
            <a:miter lim="800000"/>
            <a:headEnd/>
            <a:tailEnd/>
          </a:ln>
        </p:spPr>
      </p:pic>
      <p:sp>
        <p:nvSpPr>
          <p:cNvPr id="5" name="cdtText Box 101 Id12"/>
          <p:cNvSpPr txBox="1">
            <a:spLocks noChangeArrowheads="1"/>
          </p:cNvSpPr>
          <p:nvPr userDrawn="1">
            <p:custDataLst>
              <p:tags r:id="rId1"/>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6" name="cdtPicture 10 Id13" descr="SIE_Logo_Layer_Petrol_RGB_A3_76mm.wmf"/>
          <p:cNvPicPr>
            <a:picLocks noChangeAspect="1"/>
          </p:cNvPicPr>
          <p:nvPr userDrawn="1">
            <p:custDataLst>
              <p:tags r:id="rId2"/>
            </p:custDataLst>
          </p:nvPr>
        </p:nvPicPr>
        <p:blipFill>
          <a:blip r:embed="rId7" cstate="email"/>
          <a:srcRect/>
          <a:stretch>
            <a:fillRect/>
          </a:stretch>
        </p:blipFill>
        <p:spPr bwMode="auto">
          <a:xfrm>
            <a:off x="626749" y="2"/>
            <a:ext cx="1727887" cy="968375"/>
          </a:xfrm>
          <a:prstGeom prst="rect">
            <a:avLst/>
          </a:prstGeom>
          <a:noFill/>
          <a:ln w="9525">
            <a:noFill/>
            <a:miter lim="800000"/>
            <a:headEnd/>
            <a:tailEnd/>
          </a:ln>
        </p:spPr>
      </p:pic>
      <p:sp>
        <p:nvSpPr>
          <p:cNvPr id="7" name="cdtText Box 133 Id14"/>
          <p:cNvSpPr txBox="1">
            <a:spLocks noChangeArrowheads="1"/>
          </p:cNvSpPr>
          <p:nvPr userDrawn="1">
            <p:custDataLst>
              <p:tags r:id="rId3"/>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879BAA"/>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879BAA"/>
              </a:solidFill>
              <a:effectLst/>
              <a:uLnTx/>
              <a:uFillTx/>
              <a:latin typeface="Arial" pitchFamily="34" charset="0"/>
              <a:ea typeface="ＭＳ Ｐゴシック" charset="-128"/>
              <a:cs typeface="+mn-cs"/>
            </a:endParaRPr>
          </a:p>
        </p:txBody>
      </p:sp>
      <p:sp>
        <p:nvSpPr>
          <p:cNvPr id="8" name="cdtText Box 133 Id10"/>
          <p:cNvSpPr txBox="1">
            <a:spLocks noChangeArrowheads="1"/>
          </p:cNvSpPr>
          <p:nvPr userDrawn="1">
            <p:custDataLst>
              <p:tags r:id="rId4"/>
            </p:custDataLst>
          </p:nvPr>
        </p:nvSpPr>
        <p:spPr bwMode="auto">
          <a:xfrm>
            <a:off x="8831438" y="6165850"/>
            <a:ext cx="3360575" cy="431800"/>
          </a:xfrm>
          <a:prstGeom prst="rect">
            <a:avLst/>
          </a:prstGeom>
          <a:noFill/>
          <a:ln w="9525">
            <a:noFill/>
            <a:miter lim="800000"/>
            <a:headEnd/>
            <a:tailEnd/>
          </a:ln>
          <a:effectLst/>
        </p:spPr>
        <p:txBody>
          <a:bodyPr lIns="0" tIns="143925" rIns="482149" bIns="0" anchor="ctr"/>
          <a:lstStyle/>
          <a:p>
            <a:pPr marL="0" marR="0" lvl="0" indent="0" algn="r" defTabSz="913943" rtl="0" eaLnBrk="1" fontAlgn="base" latinLnBrk="0" hangingPunct="1">
              <a:lnSpc>
                <a:spcPct val="100000"/>
              </a:lnSpc>
              <a:spcBef>
                <a:spcPct val="50000"/>
              </a:spcBef>
              <a:spcAft>
                <a:spcPct val="0"/>
              </a:spcAft>
              <a:buClrTx/>
              <a:buSzTx/>
              <a:buFontTx/>
              <a:buNone/>
              <a:tabLst/>
              <a:defRPr/>
            </a:pPr>
            <a:r>
              <a:rPr kumimoji="0" lang="de-DE" sz="999" b="1" i="0" u="none" strike="noStrike" kern="1200" cap="none" spc="0" normalizeH="0" baseline="0" noProof="0">
                <a:ln>
                  <a:noFill/>
                </a:ln>
                <a:solidFill>
                  <a:srgbClr val="000000"/>
                </a:solidFill>
                <a:effectLst/>
                <a:uLnTx/>
                <a:uFillTx/>
                <a:latin typeface="Arial" pitchFamily="34" charset="0"/>
                <a:ea typeface="ＭＳ Ｐゴシック" charset="-128"/>
                <a:cs typeface="+mn-cs"/>
              </a:rPr>
              <a:t>siemens.com/sce</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57350" name="cdtRectangle 115 Id57350"/>
          <p:cNvSpPr>
            <a:spLocks noGrp="1" noChangeArrowheads="1"/>
          </p:cNvSpPr>
          <p:nvPr>
            <p:ph type="ctrTitle"/>
          </p:nvPr>
        </p:nvSpPr>
        <p:spPr bwMode="gray">
          <a:xfrm>
            <a:off x="337972" y="4149090"/>
            <a:ext cx="11854037" cy="870014"/>
          </a:xfrm>
          <a:solidFill>
            <a:srgbClr val="879BAA"/>
          </a:solidFill>
        </p:spPr>
        <p:txBody>
          <a:bodyPr lIns="270000" tIns="144000" rIns="482400" bIns="108000" anchor="t">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gray">
          <a:xfrm>
            <a:off x="337972" y="3756008"/>
            <a:ext cx="11854037" cy="393082"/>
          </a:xfrm>
          <a:solidFill>
            <a:srgbClr val="233746">
              <a:alpha val="65000"/>
            </a:srgbClr>
          </a:solidFill>
        </p:spPr>
        <p:txBody>
          <a:bodyPr lIns="270000" tIns="18000" rIns="482400" bIns="36000" anchor="b">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1873490713"/>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big bar up)" type="title" preserve="1">
  <p:cSld name="Title (big bar up)">
    <p:spTree>
      <p:nvGrpSpPr>
        <p:cNvPr id="1" name=""/>
        <p:cNvGrpSpPr/>
        <p:nvPr/>
      </p:nvGrpSpPr>
      <p:grpSpPr>
        <a:xfrm>
          <a:off x="0" y="0"/>
          <a:ext cx="0" cy="0"/>
          <a:chOff x="0" y="0"/>
          <a:chExt cx="0" cy="0"/>
        </a:xfrm>
      </p:grpSpPr>
      <p:sp>
        <p:nvSpPr>
          <p:cNvPr id="4" name="cdtRectangle 15 Id16"/>
          <p:cNvSpPr>
            <a:spLocks noChangeArrowheads="1"/>
          </p:cNvSpPr>
          <p:nvPr userDrawn="1">
            <p:custDataLst>
              <p:tags r:id="rId1"/>
            </p:custDataLst>
          </p:nvPr>
        </p:nvSpPr>
        <p:spPr bwMode="auto">
          <a:xfrm>
            <a:off x="1" y="0"/>
            <a:ext cx="12192000" cy="5157788"/>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Rectangle 2 Id3"/>
          <p:cNvSpPr/>
          <p:nvPr userDrawn="1">
            <p:custDataLst>
              <p:tags r:id="rId2"/>
            </p:custDataLst>
          </p:nvPr>
        </p:nvSpPr>
        <p:spPr bwMode="auto">
          <a:xfrm>
            <a:off x="1" y="0"/>
            <a:ext cx="12192000" cy="5157788"/>
          </a:xfrm>
          <a:prstGeom prst="rect">
            <a:avLst/>
          </a:prstGeom>
          <a:solidFill>
            <a:srgbClr val="FFFFFF">
              <a:alpha val="0"/>
            </a:srgbClr>
          </a:solidFill>
          <a:ln>
            <a:noFill/>
          </a:ln>
          <a:effectLst/>
          <a:extLst/>
        </p:spPr>
        <p:txBody>
          <a:bodyPr lIns="107944" tIns="53972" rIns="107944" bIns="53972" anchor="ctr"/>
          <a:lstStyle/>
          <a:p>
            <a:pPr marL="0" marR="0" lvl="0" indent="0" algn="ctr" defTabSz="913943" rtl="0" eaLnBrk="1" fontAlgn="base" latinLnBrk="0" hangingPunct="1">
              <a:lnSpc>
                <a:spcPct val="110000"/>
              </a:lnSpc>
              <a:spcBef>
                <a:spcPct val="0"/>
              </a:spcBef>
              <a:spcAft>
                <a:spcPct val="0"/>
              </a:spcAft>
              <a:buClrTx/>
              <a:buSzTx/>
              <a:buFont typeface="Wingdings" pitchFamily="2" charset="2"/>
              <a:buNone/>
              <a:tabLst/>
              <a:defRPr/>
            </a:pPr>
            <a:endParaRPr kumimoji="0" lang="en-US" sz="1799" b="1"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6" name="cdtText Box 101 Id11"/>
          <p:cNvSpPr txBox="1">
            <a:spLocks noChangeArrowheads="1"/>
          </p:cNvSpPr>
          <p:nvPr userDrawn="1">
            <p:custDataLst>
              <p:tags r:id="rId3"/>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7" name="cdtPicture 10 Id14" descr="SIE_Logo_Layer_Petrol_RGB_A3_76mm.wmf"/>
          <p:cNvPicPr>
            <a:picLocks noChangeAspect="1"/>
          </p:cNvPicPr>
          <p:nvPr userDrawn="1">
            <p:custDataLst>
              <p:tags r:id="rId4"/>
            </p:custDataLst>
          </p:nvPr>
        </p:nvPicPr>
        <p:blipFill>
          <a:blip r:embed="rId8" cstate="email"/>
          <a:srcRect/>
          <a:stretch>
            <a:fillRect/>
          </a:stretch>
        </p:blipFill>
        <p:spPr bwMode="auto">
          <a:xfrm>
            <a:off x="626749" y="2"/>
            <a:ext cx="1727887" cy="968375"/>
          </a:xfrm>
          <a:prstGeom prst="rect">
            <a:avLst/>
          </a:prstGeom>
          <a:noFill/>
          <a:ln w="9525">
            <a:noFill/>
            <a:miter lim="800000"/>
            <a:headEnd/>
            <a:tailEnd/>
          </a:ln>
        </p:spPr>
      </p:pic>
      <p:sp>
        <p:nvSpPr>
          <p:cNvPr id="8" name="cdtText Box 133 Id15"/>
          <p:cNvSpPr txBox="1">
            <a:spLocks noChangeArrowheads="1"/>
          </p:cNvSpPr>
          <p:nvPr userDrawn="1">
            <p:custDataLst>
              <p:tags r:id="rId5"/>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879BAA"/>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879BAA"/>
              </a:solidFill>
              <a:effectLst/>
              <a:uLnTx/>
              <a:uFillTx/>
              <a:latin typeface="Arial" pitchFamily="34" charset="0"/>
              <a:ea typeface="ＭＳ Ｐゴシック" charset="-128"/>
              <a:cs typeface="+mn-cs"/>
            </a:endParaRPr>
          </a:p>
        </p:txBody>
      </p:sp>
      <p:sp>
        <p:nvSpPr>
          <p:cNvPr id="9" name="cdtText Box 133 Id12"/>
          <p:cNvSpPr txBox="1">
            <a:spLocks noChangeArrowheads="1"/>
          </p:cNvSpPr>
          <p:nvPr userDrawn="1">
            <p:custDataLst>
              <p:tags r:id="rId6"/>
            </p:custDataLst>
          </p:nvPr>
        </p:nvSpPr>
        <p:spPr bwMode="auto">
          <a:xfrm>
            <a:off x="8831438" y="6165850"/>
            <a:ext cx="3360575" cy="431800"/>
          </a:xfrm>
          <a:prstGeom prst="rect">
            <a:avLst/>
          </a:prstGeom>
          <a:noFill/>
          <a:ln w="9525">
            <a:noFill/>
            <a:miter lim="800000"/>
            <a:headEnd/>
            <a:tailEnd/>
          </a:ln>
          <a:effectLst/>
        </p:spPr>
        <p:txBody>
          <a:bodyPr lIns="0" tIns="143925" rIns="482149" bIns="0" anchor="ctr"/>
          <a:lstStyle/>
          <a:p>
            <a:pPr marL="0" marR="0" lvl="0" indent="0" algn="r" defTabSz="913943" rtl="0" eaLnBrk="1" fontAlgn="base" latinLnBrk="0" hangingPunct="1">
              <a:lnSpc>
                <a:spcPct val="100000"/>
              </a:lnSpc>
              <a:spcBef>
                <a:spcPct val="50000"/>
              </a:spcBef>
              <a:spcAft>
                <a:spcPct val="0"/>
              </a:spcAft>
              <a:buClrTx/>
              <a:buSzTx/>
              <a:buFontTx/>
              <a:buNone/>
              <a:tabLst/>
              <a:defRPr/>
            </a:pPr>
            <a:r>
              <a:rPr kumimoji="0" lang="de-DE" sz="999" b="1" i="0" u="none" strike="noStrike" kern="1200" cap="none" spc="0" normalizeH="0" baseline="0" noProof="0">
                <a:ln>
                  <a:noFill/>
                </a:ln>
                <a:solidFill>
                  <a:srgbClr val="000000"/>
                </a:solidFill>
                <a:effectLst/>
                <a:uLnTx/>
                <a:uFillTx/>
                <a:latin typeface="Arial" pitchFamily="34" charset="0"/>
                <a:ea typeface="ＭＳ Ｐゴシック" charset="-128"/>
                <a:cs typeface="+mn-cs"/>
              </a:rPr>
              <a:t>siemens.com/sce</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57350" name="cdtRectangle 115 Id57350"/>
          <p:cNvSpPr>
            <a:spLocks noGrp="1" noChangeArrowheads="1"/>
          </p:cNvSpPr>
          <p:nvPr>
            <p:ph type="ctrTitle"/>
          </p:nvPr>
        </p:nvSpPr>
        <p:spPr bwMode="gray">
          <a:xfrm>
            <a:off x="337972" y="4287203"/>
            <a:ext cx="11854037" cy="870014"/>
          </a:xfrm>
          <a:solidFill>
            <a:srgbClr val="233746">
              <a:alpha val="65000"/>
            </a:srgbClr>
          </a:solidFill>
        </p:spPr>
        <p:txBody>
          <a:bodyPr lIns="270000" tIns="144000" rIns="482400" bIns="108000">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gray">
          <a:xfrm>
            <a:off x="337972" y="5157216"/>
            <a:ext cx="11854037" cy="393082"/>
          </a:xfrm>
          <a:solidFill>
            <a:srgbClr val="879BAA"/>
          </a:solidFill>
        </p:spPr>
        <p:txBody>
          <a:bodyPr lIns="270000" tIns="18000" rIns="482400" bIns="36000">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345562667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fullscreen (big bar down)" type="title" preserve="1">
  <p:cSld name="Title fullscreen (big bar down)">
    <p:spTree>
      <p:nvGrpSpPr>
        <p:cNvPr id="1" name=""/>
        <p:cNvGrpSpPr/>
        <p:nvPr/>
      </p:nvGrpSpPr>
      <p:grpSpPr>
        <a:xfrm>
          <a:off x="0" y="0"/>
          <a:ext cx="0" cy="0"/>
          <a:chOff x="0" y="0"/>
          <a:chExt cx="0" cy="0"/>
        </a:xfrm>
      </p:grpSpPr>
      <p:sp>
        <p:nvSpPr>
          <p:cNvPr id="4" name="cdtRectangle 15 Id16"/>
          <p:cNvSpPr>
            <a:spLocks noChangeArrowheads="1"/>
          </p:cNvSpPr>
          <p:nvPr userDrawn="1">
            <p:custDataLst>
              <p:tags r:id="rId1"/>
            </p:custDataLst>
          </p:nvPr>
        </p:nvSpPr>
        <p:spPr bwMode="auto">
          <a:xfrm>
            <a:off x="1" y="0"/>
            <a:ext cx="12192000" cy="6858000"/>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Rectangle 2 Id3"/>
          <p:cNvSpPr/>
          <p:nvPr userDrawn="1">
            <p:custDataLst>
              <p:tags r:id="rId2"/>
            </p:custDataLst>
          </p:nvPr>
        </p:nvSpPr>
        <p:spPr bwMode="auto">
          <a:xfrm>
            <a:off x="1" y="0"/>
            <a:ext cx="12192000" cy="6858000"/>
          </a:xfrm>
          <a:prstGeom prst="rect">
            <a:avLst/>
          </a:prstGeom>
          <a:solidFill>
            <a:srgbClr val="FFFFFF">
              <a:alpha val="0"/>
            </a:srgbClr>
          </a:solidFill>
          <a:ln>
            <a:noFill/>
          </a:ln>
          <a:effectLst/>
          <a:extLst/>
        </p:spPr>
        <p:txBody>
          <a:bodyPr lIns="107944" tIns="53972" rIns="107944" bIns="53972" anchor="ctr"/>
          <a:lstStyle/>
          <a:p>
            <a:pPr marL="0" marR="0" lvl="0" indent="0" algn="ctr" defTabSz="913943" rtl="0" eaLnBrk="1" fontAlgn="base" latinLnBrk="0" hangingPunct="1">
              <a:lnSpc>
                <a:spcPct val="110000"/>
              </a:lnSpc>
              <a:spcBef>
                <a:spcPct val="0"/>
              </a:spcBef>
              <a:spcAft>
                <a:spcPct val="0"/>
              </a:spcAft>
              <a:buClrTx/>
              <a:buSzTx/>
              <a:buFont typeface="Wingdings" pitchFamily="2" charset="2"/>
              <a:buNone/>
              <a:tabLst/>
              <a:defRPr/>
            </a:pPr>
            <a:endParaRPr kumimoji="0" lang="en-US" sz="1799" b="1"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6" name="cdtText Box 101 Id11"/>
          <p:cNvSpPr txBox="1">
            <a:spLocks noChangeArrowheads="1"/>
          </p:cNvSpPr>
          <p:nvPr userDrawn="1">
            <p:custDataLst>
              <p:tags r:id="rId3"/>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7" name="cdtPicture 10 Id12" descr="SIE_Logo_Layer_Petrol_RGB_A3_76mm.wmf"/>
          <p:cNvPicPr>
            <a:picLocks noChangeAspect="1"/>
          </p:cNvPicPr>
          <p:nvPr userDrawn="1">
            <p:custDataLst>
              <p:tags r:id="rId4"/>
            </p:custDataLst>
          </p:nvPr>
        </p:nvPicPr>
        <p:blipFill>
          <a:blip r:embed="rId8" cstate="email"/>
          <a:srcRect/>
          <a:stretch>
            <a:fillRect/>
          </a:stretch>
        </p:blipFill>
        <p:spPr bwMode="auto">
          <a:xfrm>
            <a:off x="626749" y="2"/>
            <a:ext cx="1727887" cy="968375"/>
          </a:xfrm>
          <a:prstGeom prst="rect">
            <a:avLst/>
          </a:prstGeom>
          <a:noFill/>
          <a:ln w="9525">
            <a:noFill/>
            <a:miter lim="800000"/>
            <a:headEnd/>
            <a:tailEnd/>
          </a:ln>
        </p:spPr>
      </p:pic>
      <p:sp>
        <p:nvSpPr>
          <p:cNvPr id="8" name="cdtText Box 133 Id15"/>
          <p:cNvSpPr txBox="1">
            <a:spLocks noChangeArrowheads="1"/>
          </p:cNvSpPr>
          <p:nvPr userDrawn="1">
            <p:custDataLst>
              <p:tags r:id="rId5"/>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9" name="cdtText Box 133 Id13"/>
          <p:cNvSpPr txBox="1">
            <a:spLocks noChangeArrowheads="1"/>
          </p:cNvSpPr>
          <p:nvPr userDrawn="1">
            <p:custDataLst>
              <p:tags r:id="rId6"/>
            </p:custDataLst>
          </p:nvPr>
        </p:nvSpPr>
        <p:spPr bwMode="auto">
          <a:xfrm>
            <a:off x="8831438" y="6165850"/>
            <a:ext cx="3360575" cy="431800"/>
          </a:xfrm>
          <a:prstGeom prst="rect">
            <a:avLst/>
          </a:prstGeom>
          <a:noFill/>
          <a:ln w="9525">
            <a:noFill/>
            <a:miter lim="800000"/>
            <a:headEnd/>
            <a:tailEnd/>
          </a:ln>
          <a:effectLst/>
        </p:spPr>
        <p:txBody>
          <a:bodyPr lIns="0" tIns="143925" rIns="482149" bIns="0" anchor="ctr"/>
          <a:lstStyle/>
          <a:p>
            <a:pPr marL="0" marR="0" lvl="0" indent="0" algn="r" defTabSz="913943" rtl="0" eaLnBrk="1" fontAlgn="base" latinLnBrk="0" hangingPunct="1">
              <a:lnSpc>
                <a:spcPct val="100000"/>
              </a:lnSpc>
              <a:spcBef>
                <a:spcPct val="50000"/>
              </a:spcBef>
              <a:spcAft>
                <a:spcPct val="0"/>
              </a:spcAft>
              <a:buClrTx/>
              <a:buSzTx/>
              <a:buFontTx/>
              <a:buNone/>
              <a:tabLst/>
              <a:defRPr/>
            </a:pPr>
            <a:r>
              <a:rPr kumimoji="0" lang="de-DE" sz="999" b="1" i="0" u="none" strike="noStrike" kern="1200" cap="none" spc="0" normalizeH="0" baseline="0" noProof="0">
                <a:ln>
                  <a:noFill/>
                </a:ln>
                <a:solidFill>
                  <a:srgbClr val="000000"/>
                </a:solidFill>
                <a:effectLst/>
                <a:uLnTx/>
                <a:uFillTx/>
                <a:latin typeface="Arial" pitchFamily="34" charset="0"/>
                <a:ea typeface="ＭＳ Ｐゴシック" charset="-128"/>
                <a:cs typeface="+mn-cs"/>
              </a:rPr>
              <a:t>siemens.com/sce</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57350" name="cdtRectangle 115 Id57350"/>
          <p:cNvSpPr>
            <a:spLocks noGrp="1" noChangeArrowheads="1"/>
          </p:cNvSpPr>
          <p:nvPr>
            <p:ph type="ctrTitle"/>
          </p:nvPr>
        </p:nvSpPr>
        <p:spPr bwMode="ltGray">
          <a:xfrm>
            <a:off x="337972" y="2420873"/>
            <a:ext cx="11854037" cy="1266246"/>
          </a:xfrm>
          <a:solidFill>
            <a:srgbClr val="233746">
              <a:alpha val="65000"/>
            </a:srgbClr>
          </a:solidFill>
        </p:spPr>
        <p:txBody>
          <a:bodyPr lIns="270000" tIns="536400" rIns="482400" bIns="108000" anchor="t">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ltGray">
          <a:xfrm>
            <a:off x="337973" y="2420874"/>
            <a:ext cx="11854037" cy="393082"/>
          </a:xfrm>
          <a:noFill/>
          <a:extLst/>
        </p:spPr>
        <p:txBody>
          <a:bodyPr lIns="270000" tIns="18000" rIns="482400" bIns="36000" anchor="b">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143340727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fullscreen (big bar up)" type="title" preserve="1">
  <p:cSld name="Title fullscreen (big bar up)">
    <p:spTree>
      <p:nvGrpSpPr>
        <p:cNvPr id="1" name=""/>
        <p:cNvGrpSpPr/>
        <p:nvPr/>
      </p:nvGrpSpPr>
      <p:grpSpPr>
        <a:xfrm>
          <a:off x="0" y="0"/>
          <a:ext cx="0" cy="0"/>
          <a:chOff x="0" y="0"/>
          <a:chExt cx="0" cy="0"/>
        </a:xfrm>
      </p:grpSpPr>
      <p:sp>
        <p:nvSpPr>
          <p:cNvPr id="4" name="cdtRectangle 15 Id16"/>
          <p:cNvSpPr>
            <a:spLocks noChangeArrowheads="1"/>
          </p:cNvSpPr>
          <p:nvPr userDrawn="1">
            <p:custDataLst>
              <p:tags r:id="rId1"/>
            </p:custDataLst>
          </p:nvPr>
        </p:nvSpPr>
        <p:spPr bwMode="auto">
          <a:xfrm>
            <a:off x="1" y="0"/>
            <a:ext cx="12192000" cy="6858000"/>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Rectangle 2 Id3"/>
          <p:cNvSpPr/>
          <p:nvPr userDrawn="1">
            <p:custDataLst>
              <p:tags r:id="rId2"/>
            </p:custDataLst>
          </p:nvPr>
        </p:nvSpPr>
        <p:spPr bwMode="auto">
          <a:xfrm>
            <a:off x="1" y="0"/>
            <a:ext cx="12192000" cy="6858000"/>
          </a:xfrm>
          <a:prstGeom prst="rect">
            <a:avLst/>
          </a:prstGeom>
          <a:solidFill>
            <a:srgbClr val="FFFFFF">
              <a:alpha val="0"/>
            </a:srgbClr>
          </a:solidFill>
          <a:ln>
            <a:noFill/>
          </a:ln>
          <a:effectLst/>
          <a:extLst/>
        </p:spPr>
        <p:txBody>
          <a:bodyPr lIns="107944" tIns="53972" rIns="107944" bIns="53972" anchor="ctr"/>
          <a:lstStyle/>
          <a:p>
            <a:pPr marL="0" marR="0" lvl="0" indent="0" algn="ctr" defTabSz="913943" rtl="0" eaLnBrk="1" fontAlgn="base" latinLnBrk="0" hangingPunct="1">
              <a:lnSpc>
                <a:spcPct val="110000"/>
              </a:lnSpc>
              <a:spcBef>
                <a:spcPct val="0"/>
              </a:spcBef>
              <a:spcAft>
                <a:spcPct val="0"/>
              </a:spcAft>
              <a:buClrTx/>
              <a:buSzTx/>
              <a:buFont typeface="Wingdings" pitchFamily="2" charset="2"/>
              <a:buNone/>
              <a:tabLst/>
              <a:defRPr/>
            </a:pPr>
            <a:endParaRPr kumimoji="0" lang="en-US" sz="1799" b="1"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6" name="cdtText Box 101 Id11"/>
          <p:cNvSpPr txBox="1">
            <a:spLocks noChangeArrowheads="1"/>
          </p:cNvSpPr>
          <p:nvPr userDrawn="1">
            <p:custDataLst>
              <p:tags r:id="rId3"/>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7" name="cdtPicture 10 Id13" descr="SIE_Logo_Layer_Petrol_RGB_A3_76mm.wmf"/>
          <p:cNvPicPr>
            <a:picLocks noChangeAspect="1"/>
          </p:cNvPicPr>
          <p:nvPr userDrawn="1">
            <p:custDataLst>
              <p:tags r:id="rId4"/>
            </p:custDataLst>
          </p:nvPr>
        </p:nvPicPr>
        <p:blipFill>
          <a:blip r:embed="rId8" cstate="email"/>
          <a:srcRect/>
          <a:stretch>
            <a:fillRect/>
          </a:stretch>
        </p:blipFill>
        <p:spPr bwMode="auto">
          <a:xfrm>
            <a:off x="626749" y="2"/>
            <a:ext cx="1727887" cy="968375"/>
          </a:xfrm>
          <a:prstGeom prst="rect">
            <a:avLst/>
          </a:prstGeom>
          <a:noFill/>
          <a:ln w="9525">
            <a:noFill/>
            <a:miter lim="800000"/>
            <a:headEnd/>
            <a:tailEnd/>
          </a:ln>
        </p:spPr>
      </p:pic>
      <p:sp>
        <p:nvSpPr>
          <p:cNvPr id="8" name="cdtText Box 133 Id15"/>
          <p:cNvSpPr txBox="1">
            <a:spLocks noChangeArrowheads="1"/>
          </p:cNvSpPr>
          <p:nvPr userDrawn="1">
            <p:custDataLst>
              <p:tags r:id="rId5"/>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9" name="cdtText Box 133 Id12"/>
          <p:cNvSpPr txBox="1">
            <a:spLocks noChangeArrowheads="1"/>
          </p:cNvSpPr>
          <p:nvPr userDrawn="1">
            <p:custDataLst>
              <p:tags r:id="rId6"/>
            </p:custDataLst>
          </p:nvPr>
        </p:nvSpPr>
        <p:spPr bwMode="auto">
          <a:xfrm>
            <a:off x="8831438" y="6165850"/>
            <a:ext cx="3360575" cy="431800"/>
          </a:xfrm>
          <a:prstGeom prst="rect">
            <a:avLst/>
          </a:prstGeom>
          <a:noFill/>
          <a:ln w="9525">
            <a:noFill/>
            <a:miter lim="800000"/>
            <a:headEnd/>
            <a:tailEnd/>
          </a:ln>
          <a:effectLst/>
        </p:spPr>
        <p:txBody>
          <a:bodyPr lIns="0" tIns="143925" rIns="482149" bIns="0" anchor="ctr"/>
          <a:lstStyle/>
          <a:p>
            <a:pPr marL="0" marR="0" lvl="0" indent="0" algn="r" defTabSz="913943" rtl="0" eaLnBrk="1" fontAlgn="base" latinLnBrk="0" hangingPunct="1">
              <a:lnSpc>
                <a:spcPct val="100000"/>
              </a:lnSpc>
              <a:spcBef>
                <a:spcPct val="50000"/>
              </a:spcBef>
              <a:spcAft>
                <a:spcPct val="0"/>
              </a:spcAft>
              <a:buClrTx/>
              <a:buSzTx/>
              <a:buFontTx/>
              <a:buNone/>
              <a:tabLst/>
              <a:defRPr/>
            </a:pPr>
            <a:r>
              <a:rPr kumimoji="0" lang="de-DE" sz="999" b="1" i="0" u="none" strike="noStrike" kern="1200" cap="none" spc="0" normalizeH="0" baseline="0" noProof="0">
                <a:ln>
                  <a:noFill/>
                </a:ln>
                <a:solidFill>
                  <a:srgbClr val="000000"/>
                </a:solidFill>
                <a:effectLst/>
                <a:uLnTx/>
                <a:uFillTx/>
                <a:latin typeface="Arial" pitchFamily="34" charset="0"/>
                <a:ea typeface="ＭＳ Ｐゴシック" charset="-128"/>
                <a:cs typeface="+mn-cs"/>
              </a:rPr>
              <a:t>siemens.com/sce</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57350" name="cdtRectangle 115 Id57350"/>
          <p:cNvSpPr>
            <a:spLocks noGrp="1" noChangeArrowheads="1"/>
          </p:cNvSpPr>
          <p:nvPr>
            <p:ph type="ctrTitle"/>
          </p:nvPr>
        </p:nvSpPr>
        <p:spPr bwMode="ltGray">
          <a:xfrm>
            <a:off x="337972" y="2987888"/>
            <a:ext cx="11854037" cy="1266246"/>
          </a:xfrm>
          <a:solidFill>
            <a:srgbClr val="233746">
              <a:alpha val="65000"/>
            </a:srgbClr>
          </a:solidFill>
        </p:spPr>
        <p:txBody>
          <a:bodyPr lIns="270000" tIns="144000" rIns="482400" bIns="500400">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ltGray">
          <a:xfrm>
            <a:off x="337973" y="3860800"/>
            <a:ext cx="11854037" cy="393082"/>
          </a:xfrm>
          <a:noFill/>
          <a:extLst/>
        </p:spPr>
        <p:txBody>
          <a:bodyPr lIns="270000" tIns="18000" rIns="482400" bIns="36000">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203414829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5 Id7"/>
          <p:cNvSpPr>
            <a:spLocks noChangeArrowheads="1"/>
          </p:cNvSpPr>
          <p:nvPr userDrawn="1">
            <p:custDataLst>
              <p:tags r:id="rId1"/>
            </p:custDataLst>
          </p:nvPr>
        </p:nvSpPr>
        <p:spPr bwMode="gray">
          <a:xfrm>
            <a:off x="1" y="3"/>
            <a:ext cx="12192000" cy="4149725"/>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Text Box 101 Id6"/>
          <p:cNvSpPr txBox="1">
            <a:spLocks noChangeArrowheads="1"/>
          </p:cNvSpPr>
          <p:nvPr userDrawn="1">
            <p:custDataLst>
              <p:tags r:id="rId2"/>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6" name="cdtPicture 7 Id8" descr="sie_logo_layer_petrol_rgb"/>
          <p:cNvPicPr>
            <a:picLocks noChangeAspect="1" noChangeArrowheads="1"/>
          </p:cNvPicPr>
          <p:nvPr userDrawn="1">
            <p:custDataLst>
              <p:tags r:id="rId3"/>
            </p:custDataLst>
          </p:nvPr>
        </p:nvPicPr>
        <p:blipFill>
          <a:blip r:embed="rId5" cstate="email"/>
          <a:srcRect/>
          <a:stretch>
            <a:fillRect/>
          </a:stretch>
        </p:blipFill>
        <p:spPr bwMode="auto">
          <a:xfrm>
            <a:off x="10270539" y="25"/>
            <a:ext cx="1439112" cy="804863"/>
          </a:xfrm>
          <a:prstGeom prst="rect">
            <a:avLst/>
          </a:prstGeom>
          <a:noFill/>
          <a:ln w="9525">
            <a:noFill/>
            <a:miter lim="800000"/>
            <a:headEnd/>
            <a:tailEnd/>
          </a:ln>
        </p:spPr>
      </p:pic>
      <p:sp>
        <p:nvSpPr>
          <p:cNvPr id="57350" name="cdtRectangle 115 Id57350"/>
          <p:cNvSpPr>
            <a:spLocks noGrp="1" noChangeArrowheads="1"/>
          </p:cNvSpPr>
          <p:nvPr>
            <p:ph type="ctrTitle"/>
          </p:nvPr>
        </p:nvSpPr>
        <p:spPr bwMode="gray">
          <a:xfrm>
            <a:off x="337973" y="4149090"/>
            <a:ext cx="11854037" cy="870014"/>
          </a:xfrm>
          <a:solidFill>
            <a:srgbClr val="879BAA"/>
          </a:solidFill>
        </p:spPr>
        <p:txBody>
          <a:bodyPr lIns="270000" tIns="144000" rIns="482400" bIns="108000" anchor="t">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gray">
          <a:xfrm>
            <a:off x="337973" y="3756008"/>
            <a:ext cx="11854037" cy="393082"/>
          </a:xfrm>
          <a:solidFill>
            <a:srgbClr val="233746">
              <a:alpha val="65000"/>
            </a:srgbClr>
          </a:solidFill>
        </p:spPr>
        <p:txBody>
          <a:bodyPr lIns="270000" tIns="18000" rIns="482400" bIns="36000" anchor="b">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338279785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pter title (big bar up)" type="title" preserve="1">
  <p:cSld name="Chapter title (big bar up)">
    <p:spTree>
      <p:nvGrpSpPr>
        <p:cNvPr id="1" name=""/>
        <p:cNvGrpSpPr/>
        <p:nvPr/>
      </p:nvGrpSpPr>
      <p:grpSpPr>
        <a:xfrm>
          <a:off x="0" y="0"/>
          <a:ext cx="0" cy="0"/>
          <a:chOff x="0" y="0"/>
          <a:chExt cx="0" cy="0"/>
        </a:xfrm>
      </p:grpSpPr>
      <p:sp>
        <p:nvSpPr>
          <p:cNvPr id="4" name="cdtRectangle 15 Id7"/>
          <p:cNvSpPr>
            <a:spLocks noChangeArrowheads="1"/>
          </p:cNvSpPr>
          <p:nvPr userDrawn="1">
            <p:custDataLst>
              <p:tags r:id="rId1"/>
            </p:custDataLst>
          </p:nvPr>
        </p:nvSpPr>
        <p:spPr bwMode="gray">
          <a:xfrm>
            <a:off x="1" y="0"/>
            <a:ext cx="12192000" cy="5162550"/>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Text Box 101 Id6"/>
          <p:cNvSpPr txBox="1">
            <a:spLocks noChangeArrowheads="1"/>
          </p:cNvSpPr>
          <p:nvPr userDrawn="1">
            <p:custDataLst>
              <p:tags r:id="rId2"/>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6" name="cdtPicture 7 Id9" descr="sie_logo_layer_petrol_rgb"/>
          <p:cNvPicPr>
            <a:picLocks noChangeAspect="1" noChangeArrowheads="1"/>
          </p:cNvPicPr>
          <p:nvPr userDrawn="1">
            <p:custDataLst>
              <p:tags r:id="rId3"/>
            </p:custDataLst>
          </p:nvPr>
        </p:nvPicPr>
        <p:blipFill>
          <a:blip r:embed="rId5" cstate="email"/>
          <a:srcRect/>
          <a:stretch>
            <a:fillRect/>
          </a:stretch>
        </p:blipFill>
        <p:spPr bwMode="auto">
          <a:xfrm>
            <a:off x="10270539" y="25"/>
            <a:ext cx="1439112" cy="804863"/>
          </a:xfrm>
          <a:prstGeom prst="rect">
            <a:avLst/>
          </a:prstGeom>
          <a:noFill/>
          <a:ln w="9525">
            <a:noFill/>
            <a:miter lim="800000"/>
            <a:headEnd/>
            <a:tailEnd/>
          </a:ln>
        </p:spPr>
      </p:pic>
      <p:sp>
        <p:nvSpPr>
          <p:cNvPr id="57350" name="cdtRectangle 115 Id57350"/>
          <p:cNvSpPr>
            <a:spLocks noGrp="1" noChangeArrowheads="1"/>
          </p:cNvSpPr>
          <p:nvPr>
            <p:ph type="ctrTitle"/>
          </p:nvPr>
        </p:nvSpPr>
        <p:spPr bwMode="gray">
          <a:xfrm>
            <a:off x="337973" y="4287203"/>
            <a:ext cx="11854037" cy="870014"/>
          </a:xfrm>
          <a:solidFill>
            <a:srgbClr val="233746">
              <a:alpha val="65000"/>
            </a:srgbClr>
          </a:solidFill>
        </p:spPr>
        <p:txBody>
          <a:bodyPr lIns="270000" tIns="144000" rIns="482400" bIns="108000">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gray">
          <a:xfrm>
            <a:off x="337973" y="5157216"/>
            <a:ext cx="11854037" cy="393082"/>
          </a:xfrm>
          <a:solidFill>
            <a:srgbClr val="879BAA"/>
          </a:solidFill>
        </p:spPr>
        <p:txBody>
          <a:bodyPr lIns="270000" tIns="18000" rIns="482400" bIns="36000">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238840858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5" name="cdtRectangle 2 Id5"/>
          <p:cNvSpPr/>
          <p:nvPr userDrawn="1">
            <p:custDataLst>
              <p:tags r:id="rId1"/>
            </p:custDataLst>
          </p:nvPr>
        </p:nvSpPr>
        <p:spPr bwMode="auto">
          <a:xfrm>
            <a:off x="4656889" y="1412875"/>
            <a:ext cx="7535112" cy="4752975"/>
          </a:xfrm>
          <a:prstGeom prst="rect">
            <a:avLst/>
          </a:prstGeom>
          <a:solidFill>
            <a:srgbClr val="D7D7CD"/>
          </a:solidFill>
          <a:ln>
            <a:noFill/>
          </a:ln>
          <a:effectLst/>
          <a:extLst/>
        </p:spPr>
        <p:txBody>
          <a:bodyPr lIns="107944" tIns="53972" rIns="107944" bIns="53972" anchor="ctr"/>
          <a:lstStyle/>
          <a:p>
            <a:pPr marL="0" marR="0" lvl="0" indent="0" algn="ctr" defTabSz="913943" rtl="0" eaLnBrk="1" fontAlgn="base" latinLnBrk="0" hangingPunct="1">
              <a:lnSpc>
                <a:spcPct val="110000"/>
              </a:lnSpc>
              <a:spcBef>
                <a:spcPct val="0"/>
              </a:spcBef>
              <a:spcAft>
                <a:spcPct val="0"/>
              </a:spcAft>
              <a:buClrTx/>
              <a:buSzTx/>
              <a:buFont typeface="Wingdings" pitchFamily="2" charset="2"/>
              <a:buNone/>
              <a:tabLst/>
              <a:defRPr/>
            </a:pPr>
            <a:endParaRPr kumimoji="0" lang="en-US" sz="1799" b="1"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pic>
        <p:nvPicPr>
          <p:cNvPr id="6" name="cdtPicture 2 Id3"/>
          <p:cNvPicPr>
            <a:picLocks/>
          </p:cNvPicPr>
          <p:nvPr userDrawn="1">
            <p:custDataLst>
              <p:tags r:id="rId2"/>
            </p:custDataLst>
          </p:nvPr>
        </p:nvPicPr>
        <p:blipFill>
          <a:blip r:embed="rId4" cstate="email"/>
          <a:srcRect/>
          <a:stretch>
            <a:fillRect/>
          </a:stretch>
        </p:blipFill>
        <p:spPr bwMode="auto">
          <a:xfrm>
            <a:off x="1" y="1412875"/>
            <a:ext cx="4512500" cy="4752975"/>
          </a:xfrm>
          <a:prstGeom prst="rect">
            <a:avLst/>
          </a:prstGeom>
          <a:noFill/>
          <a:ln w="9525">
            <a:noFill/>
            <a:miter lim="800000"/>
            <a:headEnd/>
            <a:tailEnd/>
          </a:ln>
        </p:spPr>
      </p:pic>
      <p:sp>
        <p:nvSpPr>
          <p:cNvPr id="13" name="cdtText Placeholder 12 Id13"/>
          <p:cNvSpPr>
            <a:spLocks noGrp="1"/>
          </p:cNvSpPr>
          <p:nvPr>
            <p:ph type="body" sz="quarter" idx="14"/>
          </p:nvPr>
        </p:nvSpPr>
        <p:spPr bwMode="auto">
          <a:xfrm>
            <a:off x="4656582" y="1412875"/>
            <a:ext cx="7535429" cy="4752975"/>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11" name="cdtPicture Placeholder 10 Id11"/>
          <p:cNvSpPr>
            <a:spLocks noGrp="1"/>
          </p:cNvSpPr>
          <p:nvPr>
            <p:ph type="pic" sz="quarter" idx="13"/>
          </p:nvPr>
        </p:nvSpPr>
        <p:spPr>
          <a:xfrm>
            <a:off x="11" y="1412875"/>
            <a:ext cx="4512627" cy="4752975"/>
          </a:xfrm>
        </p:spPr>
        <p:txBody>
          <a:bodyPr/>
          <a:lstStyle>
            <a:lvl1pPr>
              <a:defRPr/>
            </a:lvl1pPr>
          </a:lstStyle>
          <a:p>
            <a:pPr lvl="0"/>
            <a:r>
              <a:rPr lang="en-US" noProof="0" dirty="0" smtClean="0"/>
              <a:t>Click icon to add picture</a:t>
            </a:r>
            <a:endParaRPr lang="de-DE" noProof="0" dirty="0"/>
          </a:p>
        </p:txBody>
      </p:sp>
    </p:spTree>
    <p:extLst>
      <p:ext uri="{BB962C8B-B14F-4D97-AF65-F5344CB8AC3E}">
        <p14:creationId xmlns:p14="http://schemas.microsoft.com/office/powerpoint/2010/main" val="1576728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13" name="cdtText Placeholder 12 Id13"/>
          <p:cNvSpPr>
            <a:spLocks noGrp="1"/>
          </p:cNvSpPr>
          <p:nvPr>
            <p:ph type="body" sz="quarter" idx="13"/>
          </p:nvPr>
        </p:nvSpPr>
        <p:spPr>
          <a:xfrm>
            <a:off x="626749" y="1412875"/>
            <a:ext cx="3885889"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5" name="cdtTextplatzhalter 12 Id5"/>
          <p:cNvSpPr>
            <a:spLocks noGrp="1"/>
          </p:cNvSpPr>
          <p:nvPr>
            <p:ph type="body" sz="quarter" idx="14"/>
          </p:nvPr>
        </p:nvSpPr>
        <p:spPr bwMode="auto">
          <a:xfrm>
            <a:off x="4656571" y="1412875"/>
            <a:ext cx="7535430" cy="4752975"/>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7402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a:noFill/>
          <a:ln w="9525">
            <a:noFill/>
            <a:miter lim="800000"/>
            <a:headEnd/>
            <a:tailEnd/>
          </a:ln>
        </p:spPr>
        <p:txBody>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lvl="0"/>
            <a:r>
              <a:rPr lang="en-US" smtClean="0"/>
              <a:t>Titelmasterformat durch Klicken bearbeiten</a:t>
            </a:r>
            <a:endParaRPr lang="en-US" noProof="0" dirty="0"/>
          </a:p>
        </p:txBody>
      </p:sp>
    </p:spTree>
    <p:extLst>
      <p:ext uri="{BB962C8B-B14F-4D97-AF65-F5344CB8AC3E}">
        <p14:creationId xmlns:p14="http://schemas.microsoft.com/office/powerpoint/2010/main" val="18566247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8" y="1412875"/>
            <a:ext cx="8204688" cy="4752975"/>
          </a:xfrm>
        </p:spPr>
        <p:txBody>
          <a:bodyPr/>
          <a:lstStyle>
            <a:lvl1pPr>
              <a:buFont typeface="Arial" pitchFamily="34" charset="0"/>
              <a:buNone/>
              <a:defRPr/>
            </a:lvl1p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Tree>
    <p:extLst>
      <p:ext uri="{BB962C8B-B14F-4D97-AF65-F5344CB8AC3E}">
        <p14:creationId xmlns:p14="http://schemas.microsoft.com/office/powerpoint/2010/main" val="33600428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36" y="1412875"/>
            <a:ext cx="6764477"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Tree>
    <p:extLst>
      <p:ext uri="{BB962C8B-B14F-4D97-AF65-F5344CB8AC3E}">
        <p14:creationId xmlns:p14="http://schemas.microsoft.com/office/powerpoint/2010/main" val="1452928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a:noFill/>
          <a:ln w="9525">
            <a:noFill/>
            <a:miter lim="800000"/>
            <a:headEnd/>
            <a:tailEnd/>
          </a:ln>
        </p:spPr>
        <p:txBody>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lvl="0"/>
            <a:r>
              <a:rPr lang="en-US" smtClean="0"/>
              <a:t>Titelmasterformat durch Klicken bearbeiten</a:t>
            </a:r>
            <a:endParaRPr lang="en-US" noProof="0" dirty="0"/>
          </a:p>
        </p:txBody>
      </p:sp>
      <p:sp>
        <p:nvSpPr>
          <p:cNvPr id="3" name="cdtContent Placeholder 2 Id3"/>
          <p:cNvSpPr>
            <a:spLocks noGrp="1"/>
          </p:cNvSpPr>
          <p:nvPr>
            <p:ph sz="half" idx="1"/>
          </p:nvPr>
        </p:nvSpPr>
        <p:spPr>
          <a:xfrm>
            <a:off x="626738" y="1412875"/>
            <a:ext cx="5469264" cy="4752975"/>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
        <p:nvSpPr>
          <p:cNvPr id="4" name="cdtContent Placeholder 3 Id4"/>
          <p:cNvSpPr>
            <a:spLocks noGrp="1"/>
          </p:cNvSpPr>
          <p:nvPr>
            <p:ph sz="half" idx="2"/>
          </p:nvPr>
        </p:nvSpPr>
        <p:spPr>
          <a:xfrm>
            <a:off x="6240401" y="1412875"/>
            <a:ext cx="5469264" cy="4752975"/>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Tree>
    <p:extLst>
      <p:ext uri="{BB962C8B-B14F-4D97-AF65-F5344CB8AC3E}">
        <p14:creationId xmlns:p14="http://schemas.microsoft.com/office/powerpoint/2010/main" val="3802278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8" y="1412901"/>
            <a:ext cx="8204688" cy="2303463"/>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626748" y="3860800"/>
            <a:ext cx="8204688"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Tree>
    <p:extLst>
      <p:ext uri="{BB962C8B-B14F-4D97-AF65-F5344CB8AC3E}">
        <p14:creationId xmlns:p14="http://schemas.microsoft.com/office/powerpoint/2010/main" val="534768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37" y="1412875"/>
            <a:ext cx="3598576"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4368113" y="1412875"/>
            <a:ext cx="3598126"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2" name="cdtContent Placeholder 11 Id12"/>
          <p:cNvSpPr>
            <a:spLocks noGrp="1"/>
          </p:cNvSpPr>
          <p:nvPr>
            <p:ph sz="quarter" idx="14"/>
          </p:nvPr>
        </p:nvSpPr>
        <p:spPr>
          <a:xfrm>
            <a:off x="8111527" y="1412875"/>
            <a:ext cx="3598126"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Tree>
    <p:extLst>
      <p:ext uri="{BB962C8B-B14F-4D97-AF65-F5344CB8AC3E}">
        <p14:creationId xmlns:p14="http://schemas.microsoft.com/office/powerpoint/2010/main" val="7990083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nvPr>
        </p:nvSpPr>
        <p:spPr>
          <a:xfrm>
            <a:off x="1" y="25"/>
            <a:ext cx="12192000" cy="1268413"/>
          </a:xfrm>
          <a:noFill/>
          <a:ln w="9525">
            <a:noFill/>
            <a:miter lim="800000"/>
            <a:headEnd/>
            <a:tailEnd/>
          </a:ln>
        </p:spPr>
        <p:txBody>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lvl="0"/>
            <a:r>
              <a:rPr lang="en-US" smtClean="0"/>
              <a:t>Titelmasterformat durch Klicken bearbeiten</a:t>
            </a:r>
            <a:endParaRPr lang="en-US" noProof="0" dirty="0"/>
          </a:p>
        </p:txBody>
      </p:sp>
      <p:sp>
        <p:nvSpPr>
          <p:cNvPr id="3" name="cdtContent Placeholder 2 Id3"/>
          <p:cNvSpPr>
            <a:spLocks noGrp="1"/>
          </p:cNvSpPr>
          <p:nvPr>
            <p:ph sz="quarter" idx="1"/>
          </p:nvPr>
        </p:nvSpPr>
        <p:spPr>
          <a:xfrm>
            <a:off x="626738" y="1412901"/>
            <a:ext cx="5469264" cy="2303463"/>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
        <p:nvSpPr>
          <p:cNvPr id="4" name="cdtContent Placeholder 3 Id4"/>
          <p:cNvSpPr>
            <a:spLocks noGrp="1"/>
          </p:cNvSpPr>
          <p:nvPr>
            <p:ph sz="quarter" idx="2"/>
          </p:nvPr>
        </p:nvSpPr>
        <p:spPr>
          <a:xfrm>
            <a:off x="6240401" y="1412900"/>
            <a:ext cx="5469264" cy="2303463"/>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
        <p:nvSpPr>
          <p:cNvPr id="5" name="cdtContent Placeholder 4 Id5"/>
          <p:cNvSpPr>
            <a:spLocks noGrp="1"/>
          </p:cNvSpPr>
          <p:nvPr>
            <p:ph sz="quarter" idx="3"/>
          </p:nvPr>
        </p:nvSpPr>
        <p:spPr>
          <a:xfrm>
            <a:off x="626738" y="3860800"/>
            <a:ext cx="5469264" cy="2305050"/>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
        <p:nvSpPr>
          <p:cNvPr id="6" name="cdtContent Placeholder 5 Id6"/>
          <p:cNvSpPr>
            <a:spLocks noGrp="1"/>
          </p:cNvSpPr>
          <p:nvPr>
            <p:ph sz="quarter" idx="4"/>
          </p:nvPr>
        </p:nvSpPr>
        <p:spPr>
          <a:xfrm>
            <a:off x="6240401" y="3860800"/>
            <a:ext cx="5469264" cy="2305050"/>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Tree>
    <p:extLst>
      <p:ext uri="{BB962C8B-B14F-4D97-AF65-F5344CB8AC3E}">
        <p14:creationId xmlns:p14="http://schemas.microsoft.com/office/powerpoint/2010/main" val="17770047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5" name="cdtTextplatzhalter 13 Id5"/>
          <p:cNvSpPr>
            <a:spLocks noGrp="1"/>
          </p:cNvSpPr>
          <p:nvPr>
            <p:ph type="body" sz="quarter" idx="13"/>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69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8" y="1412875"/>
            <a:ext cx="8204688"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5" name="cdtTextplatzhalter 13 Id5"/>
          <p:cNvSpPr>
            <a:spLocks noGrp="1"/>
          </p:cNvSpPr>
          <p:nvPr>
            <p:ph type="body" sz="quarter" idx="13"/>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61940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36" y="1412875"/>
            <a:ext cx="6764477"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6" name="cdtTextplatzhalter 13 Id6"/>
          <p:cNvSpPr>
            <a:spLocks noGrp="1"/>
          </p:cNvSpPr>
          <p:nvPr>
            <p:ph type="body" sz="quarter" idx="13"/>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1317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9" y="1412875"/>
            <a:ext cx="4029901"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4801524" y="1412875"/>
            <a:ext cx="4029901"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6" name="cdtTextplatzhalter 13 Id6"/>
          <p:cNvSpPr>
            <a:spLocks noGrp="1"/>
          </p:cNvSpPr>
          <p:nvPr>
            <p:ph type="body" sz="quarter" idx="14"/>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56956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37" y="1412875"/>
            <a:ext cx="2590651"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3360651" y="1412875"/>
            <a:ext cx="2735350"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2" name="cdtContent Placeholder 11 Id12"/>
          <p:cNvSpPr>
            <a:spLocks noGrp="1"/>
          </p:cNvSpPr>
          <p:nvPr>
            <p:ph sz="quarter" idx="14"/>
          </p:nvPr>
        </p:nvSpPr>
        <p:spPr>
          <a:xfrm>
            <a:off x="6240399" y="1412875"/>
            <a:ext cx="2591039"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7" name="cdtTextplatzhalter 13 Id7"/>
          <p:cNvSpPr>
            <a:spLocks noGrp="1"/>
          </p:cNvSpPr>
          <p:nvPr>
            <p:ph type="body" sz="quarter" idx="15"/>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8750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8" y="1412901"/>
            <a:ext cx="8204688" cy="2303463"/>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626748" y="3860800"/>
            <a:ext cx="8204688"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6" name="cdtTextplatzhalter 13 Id6"/>
          <p:cNvSpPr>
            <a:spLocks noGrp="1"/>
          </p:cNvSpPr>
          <p:nvPr>
            <p:ph type="body" sz="quarter" idx="14"/>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55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9" y="1412901"/>
            <a:ext cx="4029901" cy="2303463"/>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4801524" y="1388857"/>
            <a:ext cx="4029901"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2" name="cdtContent Placeholder 11 Id12"/>
          <p:cNvSpPr>
            <a:spLocks noGrp="1"/>
          </p:cNvSpPr>
          <p:nvPr>
            <p:ph sz="quarter" idx="14"/>
          </p:nvPr>
        </p:nvSpPr>
        <p:spPr>
          <a:xfrm>
            <a:off x="626749" y="3860799"/>
            <a:ext cx="4029901"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5" name="cdtContent Placeholder 14 Id15"/>
          <p:cNvSpPr>
            <a:spLocks noGrp="1"/>
          </p:cNvSpPr>
          <p:nvPr>
            <p:ph sz="quarter" idx="15"/>
          </p:nvPr>
        </p:nvSpPr>
        <p:spPr>
          <a:xfrm>
            <a:off x="4801524" y="3860800"/>
            <a:ext cx="4029901"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0" name="cdtTextplatzhalter 13 Id10"/>
          <p:cNvSpPr>
            <a:spLocks noGrp="1"/>
          </p:cNvSpPr>
          <p:nvPr>
            <p:ph type="body" sz="quarter" idx="16"/>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26978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67"/>
          <p:cNvSpPr>
            <a:spLocks noGrp="1" noChangeArrowheads="1"/>
          </p:cNvSpPr>
          <p:nvPr>
            <p:ph type="dt" sz="half" idx="10"/>
          </p:nvPr>
        </p:nvSpPr>
        <p:spPr>
          <a:xfrm>
            <a:off x="2" y="6597664"/>
            <a:ext cx="3407833" cy="258763"/>
          </a:xfrm>
          <a:prstGeom prst="rect">
            <a:avLst/>
          </a:prstGeom>
          <a:ln/>
        </p:spPr>
        <p:txBody>
          <a:bodyPr/>
          <a:lstStyle>
            <a:lvl1pPr>
              <a:defRPr/>
            </a:lvl1pPr>
          </a:lstStyle>
          <a:p>
            <a:pPr defTabSz="913943" fontAlgn="base">
              <a:spcBef>
                <a:spcPct val="0"/>
              </a:spcBef>
              <a:spcAft>
                <a:spcPct val="0"/>
              </a:spcAft>
            </a:pPr>
            <a:r>
              <a:rPr lang="de-DE" sz="1799" smtClean="0">
                <a:solidFill>
                  <a:srgbClr val="ADBECB"/>
                </a:solidFill>
                <a:latin typeface="Arial" charset="0"/>
              </a:rPr>
              <a:t>Chinese Academy of Engineering, October 23, Beijing</a:t>
            </a:r>
            <a:endParaRPr lang="en-US" sz="1799">
              <a:solidFill>
                <a:srgbClr val="ADBECB"/>
              </a:solidFill>
              <a:latin typeface="Arial" charset="0"/>
            </a:endParaRPr>
          </a:p>
        </p:txBody>
      </p:sp>
      <p:sp>
        <p:nvSpPr>
          <p:cNvPr id="3" name="Rectangle 168"/>
          <p:cNvSpPr>
            <a:spLocks noGrp="1" noChangeArrowheads="1"/>
          </p:cNvSpPr>
          <p:nvPr>
            <p:ph type="ftr" sz="quarter" idx="11"/>
          </p:nvPr>
        </p:nvSpPr>
        <p:spPr>
          <a:xfrm>
            <a:off x="3600456" y="6597664"/>
            <a:ext cx="8591549" cy="258763"/>
          </a:xfrm>
          <a:prstGeom prst="rect">
            <a:avLst/>
          </a:prstGeom>
          <a:ln/>
        </p:spPr>
        <p:txBody>
          <a:bodyPr/>
          <a:lstStyle>
            <a:lvl1pPr>
              <a:defRPr/>
            </a:lvl1pPr>
          </a:lstStyle>
          <a:p>
            <a:pPr defTabSz="913943" fontAlgn="base">
              <a:spcBef>
                <a:spcPct val="0"/>
              </a:spcBef>
              <a:spcAft>
                <a:spcPct val="0"/>
              </a:spcAft>
              <a:defRPr/>
            </a:pPr>
            <a:r>
              <a:rPr lang="en-US" sz="1799" smtClean="0">
                <a:solidFill>
                  <a:srgbClr val="ADBECB"/>
                </a:solidFill>
                <a:latin typeface="Arial" charset="0"/>
              </a:rPr>
              <a:t>Industry Sector</a:t>
            </a:r>
            <a:endParaRPr lang="en-US" sz="1799">
              <a:solidFill>
                <a:srgbClr val="ADBECB"/>
              </a:solidFill>
              <a:latin typeface="Arial" charset="0"/>
            </a:endParaRPr>
          </a:p>
        </p:txBody>
      </p:sp>
      <p:sp>
        <p:nvSpPr>
          <p:cNvPr id="4" name="Foliennummernplatzhalter 5"/>
          <p:cNvSpPr>
            <a:spLocks noGrp="1"/>
          </p:cNvSpPr>
          <p:nvPr>
            <p:ph type="sldNum" sz="quarter" idx="12"/>
          </p:nvPr>
        </p:nvSpPr>
        <p:spPr>
          <a:xfrm>
            <a:off x="1" y="6597664"/>
            <a:ext cx="1871133" cy="258763"/>
          </a:xfrm>
          <a:prstGeom prst="rect">
            <a:avLst/>
          </a:prstGeom>
          <a:ln/>
        </p:spPr>
        <p:txBody>
          <a:bodyPr/>
          <a:lstStyle>
            <a:lvl1pPr>
              <a:defRPr/>
            </a:lvl1pPr>
          </a:lstStyle>
          <a:p>
            <a:pPr defTabSz="913943" fontAlgn="base">
              <a:spcBef>
                <a:spcPct val="0"/>
              </a:spcBef>
              <a:spcAft>
                <a:spcPct val="0"/>
              </a:spcAft>
            </a:pPr>
            <a:r>
              <a:rPr lang="en-US" sz="1799" smtClean="0">
                <a:solidFill>
                  <a:srgbClr val="ADBECB"/>
                </a:solidFill>
                <a:latin typeface="Arial" charset="0"/>
              </a:rPr>
              <a:t>Page </a:t>
            </a:r>
            <a:fld id="{CA46747F-60B1-4BDA-BF0D-663716F9698D}" type="slidenum">
              <a:rPr lang="en-US" sz="1799" smtClean="0">
                <a:solidFill>
                  <a:srgbClr val="ADBECB"/>
                </a:solidFill>
                <a:latin typeface="Arial" charset="0"/>
              </a:rPr>
              <a:pPr defTabSz="913943" fontAlgn="base">
                <a:spcBef>
                  <a:spcPct val="0"/>
                </a:spcBef>
                <a:spcAft>
                  <a:spcPct val="0"/>
                </a:spcAft>
              </a:pPr>
              <a:t>‹#›</a:t>
            </a:fld>
            <a:endParaRPr lang="en-US" sz="1799">
              <a:solidFill>
                <a:srgbClr val="ADBECB"/>
              </a:solidFill>
              <a:latin typeface="Arial" charset="0"/>
            </a:endParaRPr>
          </a:p>
        </p:txBody>
      </p:sp>
    </p:spTree>
    <p:extLst>
      <p:ext uri="{BB962C8B-B14F-4D97-AF65-F5344CB8AC3E}">
        <p14:creationId xmlns:p14="http://schemas.microsoft.com/office/powerpoint/2010/main" val="3926399407"/>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pic>
        <p:nvPicPr>
          <p:cNvPr id="4" name="Grafik 1"/>
          <p:cNvPicPr>
            <a:picLocks noChangeAspect="1"/>
          </p:cNvPicPr>
          <p:nvPr userDrawn="1"/>
        </p:nvPicPr>
        <p:blipFill>
          <a:blip r:embed="rId6" cstate="email"/>
          <a:srcRect/>
          <a:stretch>
            <a:fillRect/>
          </a:stretch>
        </p:blipFill>
        <p:spPr bwMode="auto">
          <a:xfrm>
            <a:off x="3186" y="1591"/>
            <a:ext cx="12188827" cy="4141787"/>
          </a:xfrm>
          <a:prstGeom prst="rect">
            <a:avLst/>
          </a:prstGeom>
          <a:noFill/>
          <a:ln w="9525">
            <a:noFill/>
            <a:miter lim="800000"/>
            <a:headEnd/>
            <a:tailEnd/>
          </a:ln>
        </p:spPr>
      </p:pic>
      <p:sp>
        <p:nvSpPr>
          <p:cNvPr id="5" name="cdtText Box 101 Id12"/>
          <p:cNvSpPr txBox="1">
            <a:spLocks noChangeArrowheads="1"/>
          </p:cNvSpPr>
          <p:nvPr userDrawn="1">
            <p:custDataLst>
              <p:tags r:id="rId1"/>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6" name="cdtPicture 10 Id13" descr="SIE_Logo_Layer_Petrol_RGB_A3_76mm.wmf"/>
          <p:cNvPicPr>
            <a:picLocks noChangeAspect="1"/>
          </p:cNvPicPr>
          <p:nvPr userDrawn="1">
            <p:custDataLst>
              <p:tags r:id="rId2"/>
            </p:custDataLst>
          </p:nvPr>
        </p:nvPicPr>
        <p:blipFill>
          <a:blip r:embed="rId7" cstate="email"/>
          <a:srcRect/>
          <a:stretch>
            <a:fillRect/>
          </a:stretch>
        </p:blipFill>
        <p:spPr bwMode="auto">
          <a:xfrm>
            <a:off x="626749" y="2"/>
            <a:ext cx="1727887" cy="968375"/>
          </a:xfrm>
          <a:prstGeom prst="rect">
            <a:avLst/>
          </a:prstGeom>
          <a:noFill/>
          <a:ln w="9525">
            <a:noFill/>
            <a:miter lim="800000"/>
            <a:headEnd/>
            <a:tailEnd/>
          </a:ln>
        </p:spPr>
      </p:pic>
      <p:sp>
        <p:nvSpPr>
          <p:cNvPr id="7" name="cdtText Box 133 Id14"/>
          <p:cNvSpPr txBox="1">
            <a:spLocks noChangeArrowheads="1"/>
          </p:cNvSpPr>
          <p:nvPr userDrawn="1">
            <p:custDataLst>
              <p:tags r:id="rId3"/>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879BAA"/>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879BAA"/>
              </a:solidFill>
              <a:effectLst/>
              <a:uLnTx/>
              <a:uFillTx/>
              <a:latin typeface="Arial" pitchFamily="34" charset="0"/>
              <a:ea typeface="ＭＳ Ｐゴシック" charset="-128"/>
              <a:cs typeface="+mn-cs"/>
            </a:endParaRPr>
          </a:p>
        </p:txBody>
      </p:sp>
      <p:sp>
        <p:nvSpPr>
          <p:cNvPr id="8" name="cdtText Box 133 Id10"/>
          <p:cNvSpPr txBox="1">
            <a:spLocks noChangeArrowheads="1"/>
          </p:cNvSpPr>
          <p:nvPr userDrawn="1">
            <p:custDataLst>
              <p:tags r:id="rId4"/>
            </p:custDataLst>
          </p:nvPr>
        </p:nvSpPr>
        <p:spPr bwMode="auto">
          <a:xfrm>
            <a:off x="8831438" y="6165850"/>
            <a:ext cx="3360575" cy="431800"/>
          </a:xfrm>
          <a:prstGeom prst="rect">
            <a:avLst/>
          </a:prstGeom>
          <a:noFill/>
          <a:ln w="9525">
            <a:noFill/>
            <a:miter lim="800000"/>
            <a:headEnd/>
            <a:tailEnd/>
          </a:ln>
          <a:effectLst/>
        </p:spPr>
        <p:txBody>
          <a:bodyPr lIns="0" tIns="143925" rIns="482149" bIns="0" anchor="ctr"/>
          <a:lstStyle/>
          <a:p>
            <a:pPr marL="0" marR="0" lvl="0" indent="0" algn="r" defTabSz="913943" rtl="0" eaLnBrk="1" fontAlgn="base" latinLnBrk="0" hangingPunct="1">
              <a:lnSpc>
                <a:spcPct val="100000"/>
              </a:lnSpc>
              <a:spcBef>
                <a:spcPct val="50000"/>
              </a:spcBef>
              <a:spcAft>
                <a:spcPct val="0"/>
              </a:spcAft>
              <a:buClrTx/>
              <a:buSzTx/>
              <a:buFontTx/>
              <a:buNone/>
              <a:tabLst/>
              <a:defRPr/>
            </a:pPr>
            <a:r>
              <a:rPr kumimoji="0" lang="de-DE" sz="999" b="1" i="0" u="none" strike="noStrike" kern="1200" cap="none" spc="0" normalizeH="0" baseline="0" noProof="0">
                <a:ln>
                  <a:noFill/>
                </a:ln>
                <a:solidFill>
                  <a:srgbClr val="000000"/>
                </a:solidFill>
                <a:effectLst/>
                <a:uLnTx/>
                <a:uFillTx/>
                <a:latin typeface="Arial" pitchFamily="34" charset="0"/>
                <a:ea typeface="ＭＳ Ｐゴシック" charset="-128"/>
                <a:cs typeface="+mn-cs"/>
              </a:rPr>
              <a:t>siemens.com/sce</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57350" name="cdtRectangle 115 Id57350"/>
          <p:cNvSpPr>
            <a:spLocks noGrp="1" noChangeArrowheads="1"/>
          </p:cNvSpPr>
          <p:nvPr>
            <p:ph type="ctrTitle"/>
          </p:nvPr>
        </p:nvSpPr>
        <p:spPr bwMode="gray">
          <a:xfrm>
            <a:off x="337972" y="4149090"/>
            <a:ext cx="11854037" cy="870014"/>
          </a:xfrm>
          <a:solidFill>
            <a:srgbClr val="879BAA"/>
          </a:solidFill>
        </p:spPr>
        <p:txBody>
          <a:bodyPr lIns="270000" tIns="144000" rIns="482400" bIns="108000" anchor="t">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gray">
          <a:xfrm>
            <a:off x="337972" y="3756008"/>
            <a:ext cx="11854037" cy="393082"/>
          </a:xfrm>
          <a:solidFill>
            <a:srgbClr val="233746">
              <a:alpha val="65000"/>
            </a:srgbClr>
          </a:solidFill>
        </p:spPr>
        <p:txBody>
          <a:bodyPr lIns="270000" tIns="18000" rIns="482400" bIns="36000" anchor="b">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3914936864"/>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itle (big bar up)" type="title" preserve="1">
  <p:cSld name="Title (big bar up)">
    <p:spTree>
      <p:nvGrpSpPr>
        <p:cNvPr id="1" name=""/>
        <p:cNvGrpSpPr/>
        <p:nvPr/>
      </p:nvGrpSpPr>
      <p:grpSpPr>
        <a:xfrm>
          <a:off x="0" y="0"/>
          <a:ext cx="0" cy="0"/>
          <a:chOff x="0" y="0"/>
          <a:chExt cx="0" cy="0"/>
        </a:xfrm>
      </p:grpSpPr>
      <p:sp>
        <p:nvSpPr>
          <p:cNvPr id="4" name="cdtRectangle 15 Id16"/>
          <p:cNvSpPr>
            <a:spLocks noChangeArrowheads="1"/>
          </p:cNvSpPr>
          <p:nvPr userDrawn="1">
            <p:custDataLst>
              <p:tags r:id="rId1"/>
            </p:custDataLst>
          </p:nvPr>
        </p:nvSpPr>
        <p:spPr bwMode="auto">
          <a:xfrm>
            <a:off x="1" y="0"/>
            <a:ext cx="12192000" cy="5157788"/>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Rectangle 2 Id3"/>
          <p:cNvSpPr/>
          <p:nvPr userDrawn="1">
            <p:custDataLst>
              <p:tags r:id="rId2"/>
            </p:custDataLst>
          </p:nvPr>
        </p:nvSpPr>
        <p:spPr bwMode="auto">
          <a:xfrm>
            <a:off x="1" y="0"/>
            <a:ext cx="12192000" cy="5157788"/>
          </a:xfrm>
          <a:prstGeom prst="rect">
            <a:avLst/>
          </a:prstGeom>
          <a:solidFill>
            <a:srgbClr val="FFFFFF">
              <a:alpha val="0"/>
            </a:srgbClr>
          </a:solidFill>
          <a:ln>
            <a:noFill/>
          </a:ln>
          <a:effectLst/>
          <a:extLst/>
        </p:spPr>
        <p:txBody>
          <a:bodyPr lIns="107944" tIns="53972" rIns="107944" bIns="53972" anchor="ctr"/>
          <a:lstStyle/>
          <a:p>
            <a:pPr marL="0" marR="0" lvl="0" indent="0" algn="ctr" defTabSz="913943" rtl="0" eaLnBrk="1" fontAlgn="base" latinLnBrk="0" hangingPunct="1">
              <a:lnSpc>
                <a:spcPct val="110000"/>
              </a:lnSpc>
              <a:spcBef>
                <a:spcPct val="0"/>
              </a:spcBef>
              <a:spcAft>
                <a:spcPct val="0"/>
              </a:spcAft>
              <a:buClrTx/>
              <a:buSzTx/>
              <a:buFont typeface="Wingdings" pitchFamily="2" charset="2"/>
              <a:buNone/>
              <a:tabLst/>
              <a:defRPr/>
            </a:pPr>
            <a:endParaRPr kumimoji="0" lang="en-US" sz="1799" b="1"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6" name="cdtText Box 101 Id11"/>
          <p:cNvSpPr txBox="1">
            <a:spLocks noChangeArrowheads="1"/>
          </p:cNvSpPr>
          <p:nvPr userDrawn="1">
            <p:custDataLst>
              <p:tags r:id="rId3"/>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7" name="cdtPicture 10 Id14" descr="SIE_Logo_Layer_Petrol_RGB_A3_76mm.wmf"/>
          <p:cNvPicPr>
            <a:picLocks noChangeAspect="1"/>
          </p:cNvPicPr>
          <p:nvPr userDrawn="1">
            <p:custDataLst>
              <p:tags r:id="rId4"/>
            </p:custDataLst>
          </p:nvPr>
        </p:nvPicPr>
        <p:blipFill>
          <a:blip r:embed="rId8" cstate="email"/>
          <a:srcRect/>
          <a:stretch>
            <a:fillRect/>
          </a:stretch>
        </p:blipFill>
        <p:spPr bwMode="auto">
          <a:xfrm>
            <a:off x="626749" y="2"/>
            <a:ext cx="1727887" cy="968375"/>
          </a:xfrm>
          <a:prstGeom prst="rect">
            <a:avLst/>
          </a:prstGeom>
          <a:noFill/>
          <a:ln w="9525">
            <a:noFill/>
            <a:miter lim="800000"/>
            <a:headEnd/>
            <a:tailEnd/>
          </a:ln>
        </p:spPr>
      </p:pic>
      <p:sp>
        <p:nvSpPr>
          <p:cNvPr id="8" name="cdtText Box 133 Id15"/>
          <p:cNvSpPr txBox="1">
            <a:spLocks noChangeArrowheads="1"/>
          </p:cNvSpPr>
          <p:nvPr userDrawn="1">
            <p:custDataLst>
              <p:tags r:id="rId5"/>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879BAA"/>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879BAA"/>
              </a:solidFill>
              <a:effectLst/>
              <a:uLnTx/>
              <a:uFillTx/>
              <a:latin typeface="Arial" pitchFamily="34" charset="0"/>
              <a:ea typeface="ＭＳ Ｐゴシック" charset="-128"/>
              <a:cs typeface="+mn-cs"/>
            </a:endParaRPr>
          </a:p>
        </p:txBody>
      </p:sp>
      <p:sp>
        <p:nvSpPr>
          <p:cNvPr id="9" name="cdtText Box 133 Id12"/>
          <p:cNvSpPr txBox="1">
            <a:spLocks noChangeArrowheads="1"/>
          </p:cNvSpPr>
          <p:nvPr userDrawn="1">
            <p:custDataLst>
              <p:tags r:id="rId6"/>
            </p:custDataLst>
          </p:nvPr>
        </p:nvSpPr>
        <p:spPr bwMode="auto">
          <a:xfrm>
            <a:off x="8831438" y="6165850"/>
            <a:ext cx="3360575" cy="431800"/>
          </a:xfrm>
          <a:prstGeom prst="rect">
            <a:avLst/>
          </a:prstGeom>
          <a:noFill/>
          <a:ln w="9525">
            <a:noFill/>
            <a:miter lim="800000"/>
            <a:headEnd/>
            <a:tailEnd/>
          </a:ln>
          <a:effectLst/>
        </p:spPr>
        <p:txBody>
          <a:bodyPr lIns="0" tIns="143925" rIns="482149" bIns="0" anchor="ctr"/>
          <a:lstStyle/>
          <a:p>
            <a:pPr marL="0" marR="0" lvl="0" indent="0" algn="r" defTabSz="913943" rtl="0" eaLnBrk="1" fontAlgn="base" latinLnBrk="0" hangingPunct="1">
              <a:lnSpc>
                <a:spcPct val="100000"/>
              </a:lnSpc>
              <a:spcBef>
                <a:spcPct val="50000"/>
              </a:spcBef>
              <a:spcAft>
                <a:spcPct val="0"/>
              </a:spcAft>
              <a:buClrTx/>
              <a:buSzTx/>
              <a:buFontTx/>
              <a:buNone/>
              <a:tabLst/>
              <a:defRPr/>
            </a:pPr>
            <a:r>
              <a:rPr kumimoji="0" lang="de-DE" sz="999" b="1" i="0" u="none" strike="noStrike" kern="1200" cap="none" spc="0" normalizeH="0" baseline="0" noProof="0">
                <a:ln>
                  <a:noFill/>
                </a:ln>
                <a:solidFill>
                  <a:srgbClr val="000000"/>
                </a:solidFill>
                <a:effectLst/>
                <a:uLnTx/>
                <a:uFillTx/>
                <a:latin typeface="Arial" pitchFamily="34" charset="0"/>
                <a:ea typeface="ＭＳ Ｐゴシック" charset="-128"/>
                <a:cs typeface="+mn-cs"/>
              </a:rPr>
              <a:t>siemens.com/sce</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57350" name="cdtRectangle 115 Id57350"/>
          <p:cNvSpPr>
            <a:spLocks noGrp="1" noChangeArrowheads="1"/>
          </p:cNvSpPr>
          <p:nvPr>
            <p:ph type="ctrTitle"/>
          </p:nvPr>
        </p:nvSpPr>
        <p:spPr bwMode="gray">
          <a:xfrm>
            <a:off x="337972" y="4287203"/>
            <a:ext cx="11854037" cy="870014"/>
          </a:xfrm>
          <a:solidFill>
            <a:srgbClr val="233746">
              <a:alpha val="65000"/>
            </a:srgbClr>
          </a:solidFill>
        </p:spPr>
        <p:txBody>
          <a:bodyPr lIns="270000" tIns="144000" rIns="482400" bIns="108000">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gray">
          <a:xfrm>
            <a:off x="337972" y="5157216"/>
            <a:ext cx="11854037" cy="393082"/>
          </a:xfrm>
          <a:solidFill>
            <a:srgbClr val="879BAA"/>
          </a:solidFill>
        </p:spPr>
        <p:txBody>
          <a:bodyPr lIns="270000" tIns="18000" rIns="482400" bIns="36000">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401735612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itle fullscreen (big bar down)" type="title" preserve="1">
  <p:cSld name="Title fullscreen (big bar down)">
    <p:spTree>
      <p:nvGrpSpPr>
        <p:cNvPr id="1" name=""/>
        <p:cNvGrpSpPr/>
        <p:nvPr/>
      </p:nvGrpSpPr>
      <p:grpSpPr>
        <a:xfrm>
          <a:off x="0" y="0"/>
          <a:ext cx="0" cy="0"/>
          <a:chOff x="0" y="0"/>
          <a:chExt cx="0" cy="0"/>
        </a:xfrm>
      </p:grpSpPr>
      <p:sp>
        <p:nvSpPr>
          <p:cNvPr id="4" name="cdtRectangle 15 Id16"/>
          <p:cNvSpPr>
            <a:spLocks noChangeArrowheads="1"/>
          </p:cNvSpPr>
          <p:nvPr userDrawn="1">
            <p:custDataLst>
              <p:tags r:id="rId1"/>
            </p:custDataLst>
          </p:nvPr>
        </p:nvSpPr>
        <p:spPr bwMode="auto">
          <a:xfrm>
            <a:off x="1" y="0"/>
            <a:ext cx="12192000" cy="6858000"/>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Rectangle 2 Id3"/>
          <p:cNvSpPr/>
          <p:nvPr userDrawn="1">
            <p:custDataLst>
              <p:tags r:id="rId2"/>
            </p:custDataLst>
          </p:nvPr>
        </p:nvSpPr>
        <p:spPr bwMode="auto">
          <a:xfrm>
            <a:off x="1" y="0"/>
            <a:ext cx="12192000" cy="6858000"/>
          </a:xfrm>
          <a:prstGeom prst="rect">
            <a:avLst/>
          </a:prstGeom>
          <a:solidFill>
            <a:srgbClr val="FFFFFF">
              <a:alpha val="0"/>
            </a:srgbClr>
          </a:solidFill>
          <a:ln>
            <a:noFill/>
          </a:ln>
          <a:effectLst/>
          <a:extLst/>
        </p:spPr>
        <p:txBody>
          <a:bodyPr lIns="107944" tIns="53972" rIns="107944" bIns="53972" anchor="ctr"/>
          <a:lstStyle/>
          <a:p>
            <a:pPr marL="0" marR="0" lvl="0" indent="0" algn="ctr" defTabSz="913943" rtl="0" eaLnBrk="1" fontAlgn="base" latinLnBrk="0" hangingPunct="1">
              <a:lnSpc>
                <a:spcPct val="110000"/>
              </a:lnSpc>
              <a:spcBef>
                <a:spcPct val="0"/>
              </a:spcBef>
              <a:spcAft>
                <a:spcPct val="0"/>
              </a:spcAft>
              <a:buClrTx/>
              <a:buSzTx/>
              <a:buFont typeface="Wingdings" pitchFamily="2" charset="2"/>
              <a:buNone/>
              <a:tabLst/>
              <a:defRPr/>
            </a:pPr>
            <a:endParaRPr kumimoji="0" lang="en-US" sz="1799" b="1"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6" name="cdtText Box 101 Id11"/>
          <p:cNvSpPr txBox="1">
            <a:spLocks noChangeArrowheads="1"/>
          </p:cNvSpPr>
          <p:nvPr userDrawn="1">
            <p:custDataLst>
              <p:tags r:id="rId3"/>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7" name="cdtPicture 10 Id12" descr="SIE_Logo_Layer_Petrol_RGB_A3_76mm.wmf"/>
          <p:cNvPicPr>
            <a:picLocks noChangeAspect="1"/>
          </p:cNvPicPr>
          <p:nvPr userDrawn="1">
            <p:custDataLst>
              <p:tags r:id="rId4"/>
            </p:custDataLst>
          </p:nvPr>
        </p:nvPicPr>
        <p:blipFill>
          <a:blip r:embed="rId8" cstate="email"/>
          <a:srcRect/>
          <a:stretch>
            <a:fillRect/>
          </a:stretch>
        </p:blipFill>
        <p:spPr bwMode="auto">
          <a:xfrm>
            <a:off x="626749" y="2"/>
            <a:ext cx="1727887" cy="968375"/>
          </a:xfrm>
          <a:prstGeom prst="rect">
            <a:avLst/>
          </a:prstGeom>
          <a:noFill/>
          <a:ln w="9525">
            <a:noFill/>
            <a:miter lim="800000"/>
            <a:headEnd/>
            <a:tailEnd/>
          </a:ln>
        </p:spPr>
      </p:pic>
      <p:sp>
        <p:nvSpPr>
          <p:cNvPr id="8" name="cdtText Box 133 Id15"/>
          <p:cNvSpPr txBox="1">
            <a:spLocks noChangeArrowheads="1"/>
          </p:cNvSpPr>
          <p:nvPr userDrawn="1">
            <p:custDataLst>
              <p:tags r:id="rId5"/>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9" name="cdtText Box 133 Id13"/>
          <p:cNvSpPr txBox="1">
            <a:spLocks noChangeArrowheads="1"/>
          </p:cNvSpPr>
          <p:nvPr userDrawn="1">
            <p:custDataLst>
              <p:tags r:id="rId6"/>
            </p:custDataLst>
          </p:nvPr>
        </p:nvSpPr>
        <p:spPr bwMode="auto">
          <a:xfrm>
            <a:off x="8831438" y="6165850"/>
            <a:ext cx="3360575" cy="431800"/>
          </a:xfrm>
          <a:prstGeom prst="rect">
            <a:avLst/>
          </a:prstGeom>
          <a:noFill/>
          <a:ln w="9525">
            <a:noFill/>
            <a:miter lim="800000"/>
            <a:headEnd/>
            <a:tailEnd/>
          </a:ln>
          <a:effectLst/>
        </p:spPr>
        <p:txBody>
          <a:bodyPr lIns="0" tIns="143925" rIns="482149" bIns="0" anchor="ctr"/>
          <a:lstStyle/>
          <a:p>
            <a:pPr marL="0" marR="0" lvl="0" indent="0" algn="r" defTabSz="913943" rtl="0" eaLnBrk="1" fontAlgn="base" latinLnBrk="0" hangingPunct="1">
              <a:lnSpc>
                <a:spcPct val="100000"/>
              </a:lnSpc>
              <a:spcBef>
                <a:spcPct val="50000"/>
              </a:spcBef>
              <a:spcAft>
                <a:spcPct val="0"/>
              </a:spcAft>
              <a:buClrTx/>
              <a:buSzTx/>
              <a:buFontTx/>
              <a:buNone/>
              <a:tabLst/>
              <a:defRPr/>
            </a:pPr>
            <a:r>
              <a:rPr kumimoji="0" lang="de-DE" sz="999" b="1" i="0" u="none" strike="noStrike" kern="1200" cap="none" spc="0" normalizeH="0" baseline="0" noProof="0">
                <a:ln>
                  <a:noFill/>
                </a:ln>
                <a:solidFill>
                  <a:srgbClr val="000000"/>
                </a:solidFill>
                <a:effectLst/>
                <a:uLnTx/>
                <a:uFillTx/>
                <a:latin typeface="Arial" pitchFamily="34" charset="0"/>
                <a:ea typeface="ＭＳ Ｐゴシック" charset="-128"/>
                <a:cs typeface="+mn-cs"/>
              </a:rPr>
              <a:t>siemens.com/sce</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57350" name="cdtRectangle 115 Id57350"/>
          <p:cNvSpPr>
            <a:spLocks noGrp="1" noChangeArrowheads="1"/>
          </p:cNvSpPr>
          <p:nvPr>
            <p:ph type="ctrTitle"/>
          </p:nvPr>
        </p:nvSpPr>
        <p:spPr bwMode="ltGray">
          <a:xfrm>
            <a:off x="337972" y="2420873"/>
            <a:ext cx="11854037" cy="1266246"/>
          </a:xfrm>
          <a:solidFill>
            <a:srgbClr val="233746">
              <a:alpha val="65000"/>
            </a:srgbClr>
          </a:solidFill>
        </p:spPr>
        <p:txBody>
          <a:bodyPr lIns="270000" tIns="536400" rIns="482400" bIns="108000" anchor="t">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ltGray">
          <a:xfrm>
            <a:off x="337973" y="2420874"/>
            <a:ext cx="11854037" cy="393082"/>
          </a:xfrm>
          <a:noFill/>
          <a:extLst/>
        </p:spPr>
        <p:txBody>
          <a:bodyPr lIns="270000" tIns="18000" rIns="482400" bIns="36000" anchor="b">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383153550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Title fullscreen (big bar up)" type="title" preserve="1">
  <p:cSld name="Title fullscreen (big bar up)">
    <p:spTree>
      <p:nvGrpSpPr>
        <p:cNvPr id="1" name=""/>
        <p:cNvGrpSpPr/>
        <p:nvPr/>
      </p:nvGrpSpPr>
      <p:grpSpPr>
        <a:xfrm>
          <a:off x="0" y="0"/>
          <a:ext cx="0" cy="0"/>
          <a:chOff x="0" y="0"/>
          <a:chExt cx="0" cy="0"/>
        </a:xfrm>
      </p:grpSpPr>
      <p:sp>
        <p:nvSpPr>
          <p:cNvPr id="4" name="cdtRectangle 15 Id16"/>
          <p:cNvSpPr>
            <a:spLocks noChangeArrowheads="1"/>
          </p:cNvSpPr>
          <p:nvPr userDrawn="1">
            <p:custDataLst>
              <p:tags r:id="rId1"/>
            </p:custDataLst>
          </p:nvPr>
        </p:nvSpPr>
        <p:spPr bwMode="auto">
          <a:xfrm>
            <a:off x="1" y="0"/>
            <a:ext cx="12192000" cy="6858000"/>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Rectangle 2 Id3"/>
          <p:cNvSpPr/>
          <p:nvPr userDrawn="1">
            <p:custDataLst>
              <p:tags r:id="rId2"/>
            </p:custDataLst>
          </p:nvPr>
        </p:nvSpPr>
        <p:spPr bwMode="auto">
          <a:xfrm>
            <a:off x="1" y="0"/>
            <a:ext cx="12192000" cy="6858000"/>
          </a:xfrm>
          <a:prstGeom prst="rect">
            <a:avLst/>
          </a:prstGeom>
          <a:solidFill>
            <a:srgbClr val="FFFFFF">
              <a:alpha val="0"/>
            </a:srgbClr>
          </a:solidFill>
          <a:ln>
            <a:noFill/>
          </a:ln>
          <a:effectLst/>
          <a:extLst/>
        </p:spPr>
        <p:txBody>
          <a:bodyPr lIns="107944" tIns="53972" rIns="107944" bIns="53972" anchor="ctr"/>
          <a:lstStyle/>
          <a:p>
            <a:pPr marL="0" marR="0" lvl="0" indent="0" algn="ctr" defTabSz="913943" rtl="0" eaLnBrk="1" fontAlgn="base" latinLnBrk="0" hangingPunct="1">
              <a:lnSpc>
                <a:spcPct val="110000"/>
              </a:lnSpc>
              <a:spcBef>
                <a:spcPct val="0"/>
              </a:spcBef>
              <a:spcAft>
                <a:spcPct val="0"/>
              </a:spcAft>
              <a:buClrTx/>
              <a:buSzTx/>
              <a:buFont typeface="Wingdings" pitchFamily="2" charset="2"/>
              <a:buNone/>
              <a:tabLst/>
              <a:defRPr/>
            </a:pPr>
            <a:endParaRPr kumimoji="0" lang="en-US" sz="1799" b="1"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6" name="cdtText Box 101 Id11"/>
          <p:cNvSpPr txBox="1">
            <a:spLocks noChangeArrowheads="1"/>
          </p:cNvSpPr>
          <p:nvPr userDrawn="1">
            <p:custDataLst>
              <p:tags r:id="rId3"/>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7" name="cdtPicture 10 Id13" descr="SIE_Logo_Layer_Petrol_RGB_A3_76mm.wmf"/>
          <p:cNvPicPr>
            <a:picLocks noChangeAspect="1"/>
          </p:cNvPicPr>
          <p:nvPr userDrawn="1">
            <p:custDataLst>
              <p:tags r:id="rId4"/>
            </p:custDataLst>
          </p:nvPr>
        </p:nvPicPr>
        <p:blipFill>
          <a:blip r:embed="rId8" cstate="email"/>
          <a:srcRect/>
          <a:stretch>
            <a:fillRect/>
          </a:stretch>
        </p:blipFill>
        <p:spPr bwMode="auto">
          <a:xfrm>
            <a:off x="626749" y="2"/>
            <a:ext cx="1727887" cy="968375"/>
          </a:xfrm>
          <a:prstGeom prst="rect">
            <a:avLst/>
          </a:prstGeom>
          <a:noFill/>
          <a:ln w="9525">
            <a:noFill/>
            <a:miter lim="800000"/>
            <a:headEnd/>
            <a:tailEnd/>
          </a:ln>
        </p:spPr>
      </p:pic>
      <p:sp>
        <p:nvSpPr>
          <p:cNvPr id="8" name="cdtText Box 133 Id15"/>
          <p:cNvSpPr txBox="1">
            <a:spLocks noChangeArrowheads="1"/>
          </p:cNvSpPr>
          <p:nvPr userDrawn="1">
            <p:custDataLst>
              <p:tags r:id="rId5"/>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000000"/>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9" name="cdtText Box 133 Id12"/>
          <p:cNvSpPr txBox="1">
            <a:spLocks noChangeArrowheads="1"/>
          </p:cNvSpPr>
          <p:nvPr userDrawn="1">
            <p:custDataLst>
              <p:tags r:id="rId6"/>
            </p:custDataLst>
          </p:nvPr>
        </p:nvSpPr>
        <p:spPr bwMode="auto">
          <a:xfrm>
            <a:off x="8831438" y="6165850"/>
            <a:ext cx="3360575" cy="431800"/>
          </a:xfrm>
          <a:prstGeom prst="rect">
            <a:avLst/>
          </a:prstGeom>
          <a:noFill/>
          <a:ln w="9525">
            <a:noFill/>
            <a:miter lim="800000"/>
            <a:headEnd/>
            <a:tailEnd/>
          </a:ln>
          <a:effectLst/>
        </p:spPr>
        <p:txBody>
          <a:bodyPr lIns="0" tIns="143925" rIns="482149" bIns="0" anchor="ctr"/>
          <a:lstStyle/>
          <a:p>
            <a:pPr marL="0" marR="0" lvl="0" indent="0" algn="r" defTabSz="913943" rtl="0" eaLnBrk="1" fontAlgn="base" latinLnBrk="0" hangingPunct="1">
              <a:lnSpc>
                <a:spcPct val="100000"/>
              </a:lnSpc>
              <a:spcBef>
                <a:spcPct val="50000"/>
              </a:spcBef>
              <a:spcAft>
                <a:spcPct val="0"/>
              </a:spcAft>
              <a:buClrTx/>
              <a:buSzTx/>
              <a:buFontTx/>
              <a:buNone/>
              <a:tabLst/>
              <a:defRPr/>
            </a:pPr>
            <a:r>
              <a:rPr kumimoji="0" lang="de-DE" sz="999" b="1" i="0" u="none" strike="noStrike" kern="1200" cap="none" spc="0" normalizeH="0" baseline="0" noProof="0">
                <a:ln>
                  <a:noFill/>
                </a:ln>
                <a:solidFill>
                  <a:srgbClr val="000000"/>
                </a:solidFill>
                <a:effectLst/>
                <a:uLnTx/>
                <a:uFillTx/>
                <a:latin typeface="Arial" pitchFamily="34" charset="0"/>
                <a:ea typeface="ＭＳ Ｐゴシック" charset="-128"/>
                <a:cs typeface="+mn-cs"/>
              </a:rPr>
              <a:t>siemens.com/sce</a:t>
            </a:r>
            <a:endParaRPr kumimoji="0" lang="de-DE" sz="999" b="1" i="0" u="none" strike="noStrike" kern="1200" cap="none" spc="0" normalizeH="0" baseline="0" noProof="0" dirty="0">
              <a:ln>
                <a:noFill/>
              </a:ln>
              <a:solidFill>
                <a:srgbClr val="000000"/>
              </a:solidFill>
              <a:effectLst/>
              <a:uLnTx/>
              <a:uFillTx/>
              <a:latin typeface="Arial" pitchFamily="34" charset="0"/>
              <a:ea typeface="ＭＳ Ｐゴシック" charset="-128"/>
              <a:cs typeface="+mn-cs"/>
            </a:endParaRPr>
          </a:p>
        </p:txBody>
      </p:sp>
      <p:sp>
        <p:nvSpPr>
          <p:cNvPr id="57350" name="cdtRectangle 115 Id57350"/>
          <p:cNvSpPr>
            <a:spLocks noGrp="1" noChangeArrowheads="1"/>
          </p:cNvSpPr>
          <p:nvPr>
            <p:ph type="ctrTitle"/>
          </p:nvPr>
        </p:nvSpPr>
        <p:spPr bwMode="ltGray">
          <a:xfrm>
            <a:off x="337972" y="2987888"/>
            <a:ext cx="11854037" cy="1266246"/>
          </a:xfrm>
          <a:solidFill>
            <a:srgbClr val="233746">
              <a:alpha val="65000"/>
            </a:srgbClr>
          </a:solidFill>
        </p:spPr>
        <p:txBody>
          <a:bodyPr lIns="270000" tIns="144000" rIns="482400" bIns="500400">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ltGray">
          <a:xfrm>
            <a:off x="337973" y="3860800"/>
            <a:ext cx="11854037" cy="393082"/>
          </a:xfrm>
          <a:noFill/>
          <a:extLst/>
        </p:spPr>
        <p:txBody>
          <a:bodyPr lIns="270000" tIns="18000" rIns="482400" bIns="36000">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268663769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hapter title (big bar down)" type="title" preserve="1">
  <p:cSld name="Chapter title (big bar down)">
    <p:spTree>
      <p:nvGrpSpPr>
        <p:cNvPr id="1" name=""/>
        <p:cNvGrpSpPr/>
        <p:nvPr/>
      </p:nvGrpSpPr>
      <p:grpSpPr>
        <a:xfrm>
          <a:off x="0" y="0"/>
          <a:ext cx="0" cy="0"/>
          <a:chOff x="0" y="0"/>
          <a:chExt cx="0" cy="0"/>
        </a:xfrm>
      </p:grpSpPr>
      <p:sp>
        <p:nvSpPr>
          <p:cNvPr id="4" name="cdtRectangle 15 Id7"/>
          <p:cNvSpPr>
            <a:spLocks noChangeArrowheads="1"/>
          </p:cNvSpPr>
          <p:nvPr userDrawn="1">
            <p:custDataLst>
              <p:tags r:id="rId1"/>
            </p:custDataLst>
          </p:nvPr>
        </p:nvSpPr>
        <p:spPr bwMode="gray">
          <a:xfrm>
            <a:off x="1" y="3"/>
            <a:ext cx="12192000" cy="4149725"/>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Text Box 101 Id6"/>
          <p:cNvSpPr txBox="1">
            <a:spLocks noChangeArrowheads="1"/>
          </p:cNvSpPr>
          <p:nvPr userDrawn="1">
            <p:custDataLst>
              <p:tags r:id="rId2"/>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6" name="cdtPicture 7 Id8" descr="sie_logo_layer_petrol_rgb"/>
          <p:cNvPicPr>
            <a:picLocks noChangeAspect="1" noChangeArrowheads="1"/>
          </p:cNvPicPr>
          <p:nvPr userDrawn="1">
            <p:custDataLst>
              <p:tags r:id="rId3"/>
            </p:custDataLst>
          </p:nvPr>
        </p:nvPicPr>
        <p:blipFill>
          <a:blip r:embed="rId5" cstate="email"/>
          <a:srcRect/>
          <a:stretch>
            <a:fillRect/>
          </a:stretch>
        </p:blipFill>
        <p:spPr bwMode="auto">
          <a:xfrm>
            <a:off x="10270539" y="25"/>
            <a:ext cx="1439112" cy="804863"/>
          </a:xfrm>
          <a:prstGeom prst="rect">
            <a:avLst/>
          </a:prstGeom>
          <a:noFill/>
          <a:ln w="9525">
            <a:noFill/>
            <a:miter lim="800000"/>
            <a:headEnd/>
            <a:tailEnd/>
          </a:ln>
        </p:spPr>
      </p:pic>
      <p:sp>
        <p:nvSpPr>
          <p:cNvPr id="57350" name="cdtRectangle 115 Id57350"/>
          <p:cNvSpPr>
            <a:spLocks noGrp="1" noChangeArrowheads="1"/>
          </p:cNvSpPr>
          <p:nvPr>
            <p:ph type="ctrTitle"/>
          </p:nvPr>
        </p:nvSpPr>
        <p:spPr bwMode="gray">
          <a:xfrm>
            <a:off x="337973" y="4149090"/>
            <a:ext cx="11854037" cy="870014"/>
          </a:xfrm>
          <a:solidFill>
            <a:srgbClr val="879BAA"/>
          </a:solidFill>
        </p:spPr>
        <p:txBody>
          <a:bodyPr lIns="270000" tIns="144000" rIns="482400" bIns="108000" anchor="t">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gray">
          <a:xfrm>
            <a:off x="337973" y="3756008"/>
            <a:ext cx="11854037" cy="393082"/>
          </a:xfrm>
          <a:solidFill>
            <a:srgbClr val="233746">
              <a:alpha val="65000"/>
            </a:srgbClr>
          </a:solidFill>
        </p:spPr>
        <p:txBody>
          <a:bodyPr lIns="270000" tIns="18000" rIns="482400" bIns="36000" anchor="b">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400485129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hapter title (big bar up)" type="title" preserve="1">
  <p:cSld name="Chapter title (big bar up)">
    <p:spTree>
      <p:nvGrpSpPr>
        <p:cNvPr id="1" name=""/>
        <p:cNvGrpSpPr/>
        <p:nvPr/>
      </p:nvGrpSpPr>
      <p:grpSpPr>
        <a:xfrm>
          <a:off x="0" y="0"/>
          <a:ext cx="0" cy="0"/>
          <a:chOff x="0" y="0"/>
          <a:chExt cx="0" cy="0"/>
        </a:xfrm>
      </p:grpSpPr>
      <p:sp>
        <p:nvSpPr>
          <p:cNvPr id="4" name="cdtRectangle 15 Id7"/>
          <p:cNvSpPr>
            <a:spLocks noChangeArrowheads="1"/>
          </p:cNvSpPr>
          <p:nvPr userDrawn="1">
            <p:custDataLst>
              <p:tags r:id="rId1"/>
            </p:custDataLst>
          </p:nvPr>
        </p:nvSpPr>
        <p:spPr bwMode="gray">
          <a:xfrm>
            <a:off x="1" y="0"/>
            <a:ext cx="12192000" cy="5162550"/>
          </a:xfrm>
          <a:prstGeom prst="rect">
            <a:avLst/>
          </a:prstGeom>
          <a:solidFill>
            <a:srgbClr val="D7D7CD"/>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5" name="cdtText Box 101 Id6"/>
          <p:cNvSpPr txBox="1">
            <a:spLocks noChangeArrowheads="1"/>
          </p:cNvSpPr>
          <p:nvPr userDrawn="1">
            <p:custDataLst>
              <p:tags r:id="rId2"/>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pic>
        <p:nvPicPr>
          <p:cNvPr id="6" name="cdtPicture 7 Id9" descr="sie_logo_layer_petrol_rgb"/>
          <p:cNvPicPr>
            <a:picLocks noChangeAspect="1" noChangeArrowheads="1"/>
          </p:cNvPicPr>
          <p:nvPr userDrawn="1">
            <p:custDataLst>
              <p:tags r:id="rId3"/>
            </p:custDataLst>
          </p:nvPr>
        </p:nvPicPr>
        <p:blipFill>
          <a:blip r:embed="rId5" cstate="email"/>
          <a:srcRect/>
          <a:stretch>
            <a:fillRect/>
          </a:stretch>
        </p:blipFill>
        <p:spPr bwMode="auto">
          <a:xfrm>
            <a:off x="10270539" y="25"/>
            <a:ext cx="1439112" cy="804863"/>
          </a:xfrm>
          <a:prstGeom prst="rect">
            <a:avLst/>
          </a:prstGeom>
          <a:noFill/>
          <a:ln w="9525">
            <a:noFill/>
            <a:miter lim="800000"/>
            <a:headEnd/>
            <a:tailEnd/>
          </a:ln>
        </p:spPr>
      </p:pic>
      <p:sp>
        <p:nvSpPr>
          <p:cNvPr id="57350" name="cdtRectangle 115 Id57350"/>
          <p:cNvSpPr>
            <a:spLocks noGrp="1" noChangeArrowheads="1"/>
          </p:cNvSpPr>
          <p:nvPr>
            <p:ph type="ctrTitle"/>
          </p:nvPr>
        </p:nvSpPr>
        <p:spPr bwMode="gray">
          <a:xfrm>
            <a:off x="337973" y="4287203"/>
            <a:ext cx="11854037" cy="870014"/>
          </a:xfrm>
          <a:solidFill>
            <a:srgbClr val="233746">
              <a:alpha val="65000"/>
            </a:srgbClr>
          </a:solidFill>
        </p:spPr>
        <p:txBody>
          <a:bodyPr lIns="270000" tIns="144000" rIns="482400" bIns="108000">
            <a:spAutoFit/>
          </a:bodyPr>
          <a:lstStyle>
            <a:lvl1pPr>
              <a:defRPr sz="3998" smtClean="0">
                <a:solidFill>
                  <a:srgbClr val="FFFFFF"/>
                </a:solidFill>
                <a:latin typeface="Arial" pitchFamily="34" charset="0"/>
              </a:defRPr>
            </a:lvl1pPr>
          </a:lstStyle>
          <a:p>
            <a:r>
              <a:rPr lang="en-US" smtClean="0"/>
              <a:t>Titelmasterformat durch Klicken bearbeiten</a:t>
            </a:r>
            <a:endParaRPr lang="en-US" dirty="0" smtClean="0"/>
          </a:p>
        </p:txBody>
      </p:sp>
      <p:sp>
        <p:nvSpPr>
          <p:cNvPr id="57351" name="cdtRectangle 116 Id57351"/>
          <p:cNvSpPr>
            <a:spLocks noGrp="1" noChangeArrowheads="1"/>
          </p:cNvSpPr>
          <p:nvPr>
            <p:ph type="subTitle" idx="1"/>
          </p:nvPr>
        </p:nvSpPr>
        <p:spPr bwMode="gray">
          <a:xfrm>
            <a:off x="337973" y="5157216"/>
            <a:ext cx="11854037" cy="393082"/>
          </a:xfrm>
          <a:solidFill>
            <a:srgbClr val="879BAA"/>
          </a:solidFill>
        </p:spPr>
        <p:txBody>
          <a:bodyPr lIns="270000" tIns="18000" rIns="482400" bIns="36000">
            <a:noAutofit/>
          </a:bodyPr>
          <a:lstStyle>
            <a:lvl1pPr>
              <a:defRPr sz="1999" smtClean="0">
                <a:solidFill>
                  <a:srgbClr val="FFFFFF"/>
                </a:solidFill>
                <a:latin typeface="Arial" pitchFamily="34" charset="0"/>
              </a:defRPr>
            </a:lvl1pPr>
          </a:lstStyle>
          <a:p>
            <a:r>
              <a:rPr lang="en-US" smtClean="0"/>
              <a:t>Formatvorlage des Untertitelmasters durch Klicken bearbeiten</a:t>
            </a:r>
            <a:endParaRPr lang="en-US" dirty="0" smtClean="0"/>
          </a:p>
        </p:txBody>
      </p:sp>
    </p:spTree>
    <p:extLst>
      <p:ext uri="{BB962C8B-B14F-4D97-AF65-F5344CB8AC3E}">
        <p14:creationId xmlns:p14="http://schemas.microsoft.com/office/powerpoint/2010/main" val="173787347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5" name="cdtRectangle 2 Id5"/>
          <p:cNvSpPr/>
          <p:nvPr userDrawn="1">
            <p:custDataLst>
              <p:tags r:id="rId1"/>
            </p:custDataLst>
          </p:nvPr>
        </p:nvSpPr>
        <p:spPr bwMode="auto">
          <a:xfrm>
            <a:off x="4656889" y="1412875"/>
            <a:ext cx="7535112" cy="4752975"/>
          </a:xfrm>
          <a:prstGeom prst="rect">
            <a:avLst/>
          </a:prstGeom>
          <a:solidFill>
            <a:srgbClr val="D7D7CD"/>
          </a:solidFill>
          <a:ln>
            <a:noFill/>
          </a:ln>
          <a:effectLst/>
          <a:extLst/>
        </p:spPr>
        <p:txBody>
          <a:bodyPr lIns="107944" tIns="53972" rIns="107944" bIns="53972" anchor="ctr"/>
          <a:lstStyle/>
          <a:p>
            <a:pPr marL="0" marR="0" lvl="0" indent="0" algn="ctr" defTabSz="913943" rtl="0" eaLnBrk="1" fontAlgn="base" latinLnBrk="0" hangingPunct="1">
              <a:lnSpc>
                <a:spcPct val="110000"/>
              </a:lnSpc>
              <a:spcBef>
                <a:spcPct val="0"/>
              </a:spcBef>
              <a:spcAft>
                <a:spcPct val="0"/>
              </a:spcAft>
              <a:buClrTx/>
              <a:buSzTx/>
              <a:buFont typeface="Wingdings" pitchFamily="2" charset="2"/>
              <a:buNone/>
              <a:tabLst/>
              <a:defRPr/>
            </a:pPr>
            <a:endParaRPr kumimoji="0" lang="en-US" sz="1799" b="1"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pic>
        <p:nvPicPr>
          <p:cNvPr id="6" name="cdtPicture 2 Id3"/>
          <p:cNvPicPr>
            <a:picLocks/>
          </p:cNvPicPr>
          <p:nvPr userDrawn="1">
            <p:custDataLst>
              <p:tags r:id="rId2"/>
            </p:custDataLst>
          </p:nvPr>
        </p:nvPicPr>
        <p:blipFill>
          <a:blip r:embed="rId4" cstate="email"/>
          <a:srcRect/>
          <a:stretch>
            <a:fillRect/>
          </a:stretch>
        </p:blipFill>
        <p:spPr bwMode="auto">
          <a:xfrm>
            <a:off x="1" y="1412875"/>
            <a:ext cx="4512500" cy="4752975"/>
          </a:xfrm>
          <a:prstGeom prst="rect">
            <a:avLst/>
          </a:prstGeom>
          <a:noFill/>
          <a:ln w="9525">
            <a:noFill/>
            <a:miter lim="800000"/>
            <a:headEnd/>
            <a:tailEnd/>
          </a:ln>
        </p:spPr>
      </p:pic>
      <p:sp>
        <p:nvSpPr>
          <p:cNvPr id="13" name="cdtText Placeholder 12 Id13"/>
          <p:cNvSpPr>
            <a:spLocks noGrp="1"/>
          </p:cNvSpPr>
          <p:nvPr>
            <p:ph type="body" sz="quarter" idx="14"/>
          </p:nvPr>
        </p:nvSpPr>
        <p:spPr bwMode="auto">
          <a:xfrm>
            <a:off x="4656582" y="1412875"/>
            <a:ext cx="7535429" cy="4752975"/>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11" name="cdtPicture Placeholder 10 Id11"/>
          <p:cNvSpPr>
            <a:spLocks noGrp="1"/>
          </p:cNvSpPr>
          <p:nvPr>
            <p:ph type="pic" sz="quarter" idx="13"/>
          </p:nvPr>
        </p:nvSpPr>
        <p:spPr>
          <a:xfrm>
            <a:off x="11" y="1412875"/>
            <a:ext cx="4512627" cy="4752975"/>
          </a:xfrm>
        </p:spPr>
        <p:txBody>
          <a:bodyPr/>
          <a:lstStyle>
            <a:lvl1pPr>
              <a:defRPr/>
            </a:lvl1pPr>
          </a:lstStyle>
          <a:p>
            <a:pPr lvl="0"/>
            <a:r>
              <a:rPr lang="en-US" noProof="0" dirty="0" smtClean="0"/>
              <a:t>Click icon to add picture</a:t>
            </a:r>
            <a:endParaRPr lang="de-DE" noProof="0" dirty="0"/>
          </a:p>
        </p:txBody>
      </p:sp>
    </p:spTree>
    <p:extLst>
      <p:ext uri="{BB962C8B-B14F-4D97-AF65-F5344CB8AC3E}">
        <p14:creationId xmlns:p14="http://schemas.microsoft.com/office/powerpoint/2010/main" val="19105845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13" name="cdtText Placeholder 12 Id13"/>
          <p:cNvSpPr>
            <a:spLocks noGrp="1"/>
          </p:cNvSpPr>
          <p:nvPr>
            <p:ph type="body" sz="quarter" idx="13"/>
          </p:nvPr>
        </p:nvSpPr>
        <p:spPr>
          <a:xfrm>
            <a:off x="626749" y="1412875"/>
            <a:ext cx="3885889"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5" name="cdtTextplatzhalter 12 Id5"/>
          <p:cNvSpPr>
            <a:spLocks noGrp="1"/>
          </p:cNvSpPr>
          <p:nvPr>
            <p:ph type="body" sz="quarter" idx="14"/>
          </p:nvPr>
        </p:nvSpPr>
        <p:spPr bwMode="auto">
          <a:xfrm>
            <a:off x="4656571" y="1412875"/>
            <a:ext cx="7535430" cy="4752975"/>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6720" algn="r"/>
              </a:tabLst>
              <a:defRPr>
                <a:solidFill>
                  <a:srgbClr val="000000"/>
                </a:solidFill>
              </a:defRPr>
            </a:lvl1pPr>
            <a:lvl2pPr marL="177711" indent="-176125">
              <a:lnSpc>
                <a:spcPct val="100000"/>
              </a:lnSpc>
              <a:spcBef>
                <a:spcPts val="500"/>
              </a:spcBef>
              <a:spcAft>
                <a:spcPts val="500"/>
              </a:spcAft>
              <a:buFont typeface="Arial" pitchFamily="34" charset="0"/>
              <a:buChar char="•"/>
              <a:tabLst>
                <a:tab pos="5356720" algn="r"/>
              </a:tabLst>
              <a:defRPr b="0">
                <a:solidFill>
                  <a:srgbClr val="000000"/>
                </a:solidFill>
              </a:defRPr>
            </a:lvl2pPr>
            <a:lvl3pPr marL="177711" indent="-177711">
              <a:lnSpc>
                <a:spcPct val="100000"/>
              </a:lnSpc>
              <a:spcBef>
                <a:spcPts val="500"/>
              </a:spcBef>
              <a:spcAft>
                <a:spcPts val="500"/>
              </a:spcAft>
              <a:buFont typeface="Arial" pitchFamily="34" charset="0"/>
              <a:buChar char="•"/>
              <a:tabLst>
                <a:tab pos="5356720" algn="r"/>
              </a:tabLst>
              <a:defRPr b="1">
                <a:solidFill>
                  <a:srgbClr val="000000"/>
                </a:solidFill>
              </a:defRPr>
            </a:lvl3pPr>
            <a:lvl4pPr marL="357009" indent="-177711">
              <a:lnSpc>
                <a:spcPct val="100000"/>
              </a:lnSpc>
              <a:spcBef>
                <a:spcPts val="500"/>
              </a:spcBef>
              <a:spcAft>
                <a:spcPts val="500"/>
              </a:spcAft>
              <a:buFont typeface="Arial" pitchFamily="34" charset="0"/>
              <a:buChar char="•"/>
              <a:tabLst>
                <a:tab pos="5356720" algn="r"/>
              </a:tabLst>
              <a:defRPr b="0">
                <a:solidFill>
                  <a:srgbClr val="000000"/>
                </a:solidFill>
              </a:defRPr>
            </a:lvl4pPr>
            <a:lvl5pPr marL="357009" indent="-177711">
              <a:lnSpc>
                <a:spcPct val="100000"/>
              </a:lnSpc>
              <a:spcBef>
                <a:spcPts val="500"/>
              </a:spcBef>
              <a:spcAft>
                <a:spcPts val="500"/>
              </a:spcAft>
              <a:buFont typeface="Arial" pitchFamily="34" charset="0"/>
              <a:buChar char="•"/>
              <a:tabLst>
                <a:tab pos="5356720" algn="r"/>
              </a:tabLst>
              <a:defRPr b="1" baseline="0">
                <a:solidFill>
                  <a:srgbClr val="000000"/>
                </a:solidFill>
              </a:defRPr>
            </a:lvl5pPr>
            <a:lvl6pPr marL="360183" indent="-180885">
              <a:lnSpc>
                <a:spcPct val="100000"/>
              </a:lnSpc>
              <a:spcBef>
                <a:spcPts val="500"/>
              </a:spcBef>
              <a:spcAft>
                <a:spcPts val="500"/>
              </a:spcAft>
              <a:buFont typeface="Arial" pitchFamily="34" charset="0"/>
              <a:buChar char="•"/>
              <a:tabLst>
                <a:tab pos="5356720" algn="r"/>
              </a:tabLst>
              <a:defRPr b="1"/>
            </a:lvl6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10899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ree Content" type="titleOnly" preserve="1">
  <p:cSld name="Free Content">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a:noFill/>
          <a:ln w="9525">
            <a:noFill/>
            <a:miter lim="800000"/>
            <a:headEnd/>
            <a:tailEnd/>
          </a:ln>
        </p:spPr>
        <p:txBody>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lvl="0"/>
            <a:r>
              <a:rPr lang="en-US" smtClean="0"/>
              <a:t>Titelmasterformat durch Klicken bearbeiten</a:t>
            </a:r>
            <a:endParaRPr lang="en-US" noProof="0" dirty="0"/>
          </a:p>
        </p:txBody>
      </p:sp>
    </p:spTree>
    <p:extLst>
      <p:ext uri="{BB962C8B-B14F-4D97-AF65-F5344CB8AC3E}">
        <p14:creationId xmlns:p14="http://schemas.microsoft.com/office/powerpoint/2010/main" val="37939345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8" y="1412875"/>
            <a:ext cx="8204688" cy="4752975"/>
          </a:xfrm>
        </p:spPr>
        <p:txBody>
          <a:bodyPr/>
          <a:lstStyle>
            <a:lvl1pPr>
              <a:buFont typeface="Arial" pitchFamily="34" charset="0"/>
              <a:buNone/>
              <a:defRPr/>
            </a:lvl1p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Tree>
    <p:extLst>
      <p:ext uri="{BB962C8B-B14F-4D97-AF65-F5344CB8AC3E}">
        <p14:creationId xmlns:p14="http://schemas.microsoft.com/office/powerpoint/2010/main" val="40588006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36" y="1412875"/>
            <a:ext cx="6764477"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Tree>
    <p:extLst>
      <p:ext uri="{BB962C8B-B14F-4D97-AF65-F5344CB8AC3E}">
        <p14:creationId xmlns:p14="http://schemas.microsoft.com/office/powerpoint/2010/main" val="1235385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s" type="twoObj" preserve="1">
  <p:cSld name="Two columns">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a:noFill/>
          <a:ln w="9525">
            <a:noFill/>
            <a:miter lim="800000"/>
            <a:headEnd/>
            <a:tailEnd/>
          </a:ln>
        </p:spPr>
        <p:txBody>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lvl="0"/>
            <a:r>
              <a:rPr lang="en-US" smtClean="0"/>
              <a:t>Titelmasterformat durch Klicken bearbeiten</a:t>
            </a:r>
            <a:endParaRPr lang="en-US" noProof="0" dirty="0"/>
          </a:p>
        </p:txBody>
      </p:sp>
      <p:sp>
        <p:nvSpPr>
          <p:cNvPr id="3" name="cdtContent Placeholder 2 Id3"/>
          <p:cNvSpPr>
            <a:spLocks noGrp="1"/>
          </p:cNvSpPr>
          <p:nvPr>
            <p:ph sz="half" idx="1"/>
          </p:nvPr>
        </p:nvSpPr>
        <p:spPr>
          <a:xfrm>
            <a:off x="626738" y="1412875"/>
            <a:ext cx="5469264" cy="4752975"/>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
        <p:nvSpPr>
          <p:cNvPr id="4" name="cdtContent Placeholder 3 Id4"/>
          <p:cNvSpPr>
            <a:spLocks noGrp="1"/>
          </p:cNvSpPr>
          <p:nvPr>
            <p:ph sz="half" idx="2"/>
          </p:nvPr>
        </p:nvSpPr>
        <p:spPr>
          <a:xfrm>
            <a:off x="6240401" y="1412875"/>
            <a:ext cx="5469264" cy="4752975"/>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Tree>
    <p:extLst>
      <p:ext uri="{BB962C8B-B14F-4D97-AF65-F5344CB8AC3E}">
        <p14:creationId xmlns:p14="http://schemas.microsoft.com/office/powerpoint/2010/main" val="5875289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8" y="1412901"/>
            <a:ext cx="8204688" cy="2303463"/>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626748" y="3860800"/>
            <a:ext cx="8204688"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Tree>
    <p:extLst>
      <p:ext uri="{BB962C8B-B14F-4D97-AF65-F5344CB8AC3E}">
        <p14:creationId xmlns:p14="http://schemas.microsoft.com/office/powerpoint/2010/main" val="19663747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37" y="1412875"/>
            <a:ext cx="3598576"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4368113" y="1412875"/>
            <a:ext cx="3598126"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2" name="cdtContent Placeholder 11 Id12"/>
          <p:cNvSpPr>
            <a:spLocks noGrp="1"/>
          </p:cNvSpPr>
          <p:nvPr>
            <p:ph sz="quarter" idx="14"/>
          </p:nvPr>
        </p:nvSpPr>
        <p:spPr>
          <a:xfrm>
            <a:off x="8111527" y="1412875"/>
            <a:ext cx="3598126"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Tree>
    <p:extLst>
      <p:ext uri="{BB962C8B-B14F-4D97-AF65-F5344CB8AC3E}">
        <p14:creationId xmlns:p14="http://schemas.microsoft.com/office/powerpoint/2010/main" val="218277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ur objects" type="fourObj" preserve="1">
  <p:cSld name="Four objects">
    <p:spTree>
      <p:nvGrpSpPr>
        <p:cNvPr id="1" name=""/>
        <p:cNvGrpSpPr/>
        <p:nvPr/>
      </p:nvGrpSpPr>
      <p:grpSpPr>
        <a:xfrm>
          <a:off x="0" y="0"/>
          <a:ext cx="0" cy="0"/>
          <a:chOff x="0" y="0"/>
          <a:chExt cx="0" cy="0"/>
        </a:xfrm>
      </p:grpSpPr>
      <p:sp>
        <p:nvSpPr>
          <p:cNvPr id="2" name="cdtTitle 1 Id2"/>
          <p:cNvSpPr>
            <a:spLocks noGrp="1"/>
          </p:cNvSpPr>
          <p:nvPr>
            <p:ph type="title" sz="quarter"/>
          </p:nvPr>
        </p:nvSpPr>
        <p:spPr>
          <a:xfrm>
            <a:off x="1" y="25"/>
            <a:ext cx="12192000" cy="1268413"/>
          </a:xfrm>
          <a:noFill/>
          <a:ln w="9525">
            <a:noFill/>
            <a:miter lim="800000"/>
            <a:headEnd/>
            <a:tailEnd/>
          </a:ln>
        </p:spPr>
        <p:txBody>
          <a:bodyPr/>
          <a:lstStyle>
            <a:lvl1pPr marL="0" marR="0" indent="0" algn="l" defTabSz="913943" rtl="0" eaLnBrk="1" fontAlgn="base" latinLnBrk="0" hangingPunct="1">
              <a:lnSpc>
                <a:spcPct val="100000"/>
              </a:lnSpc>
              <a:spcBef>
                <a:spcPct val="0"/>
              </a:spcBef>
              <a:spcAft>
                <a:spcPct val="0"/>
              </a:spcAft>
              <a:buClrTx/>
              <a:buSzTx/>
              <a:buFontTx/>
              <a:buNone/>
              <a:tabLst/>
              <a:defRPr lang="de-DE"/>
            </a:lvl1pPr>
          </a:lstStyle>
          <a:p>
            <a:pPr lvl="0"/>
            <a:r>
              <a:rPr lang="en-US" smtClean="0"/>
              <a:t>Titelmasterformat durch Klicken bearbeiten</a:t>
            </a:r>
            <a:endParaRPr lang="en-US" noProof="0" dirty="0"/>
          </a:p>
        </p:txBody>
      </p:sp>
      <p:sp>
        <p:nvSpPr>
          <p:cNvPr id="3" name="cdtContent Placeholder 2 Id3"/>
          <p:cNvSpPr>
            <a:spLocks noGrp="1"/>
          </p:cNvSpPr>
          <p:nvPr>
            <p:ph sz="quarter" idx="1"/>
          </p:nvPr>
        </p:nvSpPr>
        <p:spPr>
          <a:xfrm>
            <a:off x="626738" y="1412901"/>
            <a:ext cx="5469264" cy="2303463"/>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
        <p:nvSpPr>
          <p:cNvPr id="4" name="cdtContent Placeholder 3 Id4"/>
          <p:cNvSpPr>
            <a:spLocks noGrp="1"/>
          </p:cNvSpPr>
          <p:nvPr>
            <p:ph sz="quarter" idx="2"/>
          </p:nvPr>
        </p:nvSpPr>
        <p:spPr>
          <a:xfrm>
            <a:off x="6240401" y="1412900"/>
            <a:ext cx="5469264" cy="2303463"/>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
        <p:nvSpPr>
          <p:cNvPr id="5" name="cdtContent Placeholder 4 Id5"/>
          <p:cNvSpPr>
            <a:spLocks noGrp="1"/>
          </p:cNvSpPr>
          <p:nvPr>
            <p:ph sz="quarter" idx="3"/>
          </p:nvPr>
        </p:nvSpPr>
        <p:spPr>
          <a:xfrm>
            <a:off x="626738" y="3860800"/>
            <a:ext cx="5469264" cy="2305050"/>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
        <p:nvSpPr>
          <p:cNvPr id="6" name="cdtContent Placeholder 5 Id6"/>
          <p:cNvSpPr>
            <a:spLocks noGrp="1"/>
          </p:cNvSpPr>
          <p:nvPr>
            <p:ph sz="quarter" idx="4"/>
          </p:nvPr>
        </p:nvSpPr>
        <p:spPr>
          <a:xfrm>
            <a:off x="6240401" y="3860800"/>
            <a:ext cx="5469264" cy="2305050"/>
          </a:xfrm>
          <a:noFill/>
          <a:ln w="9525">
            <a:noFill/>
            <a:miter lim="800000"/>
            <a:headEnd/>
            <a:tailEnd/>
          </a:ln>
        </p:spPr>
        <p:txBody>
          <a:bodyPr/>
          <a:lstStyle>
            <a:lvl1pPr marL="0" marR="0" indent="0" algn="l" defTabSz="913943" rtl="0" eaLnBrk="1" fontAlgn="base" latinLnBrk="0" hangingPunct="1">
              <a:lnSpc>
                <a:spcPct val="110000"/>
              </a:lnSpc>
              <a:spcBef>
                <a:spcPct val="0"/>
              </a:spcBef>
              <a:spcAft>
                <a:spcPct val="0"/>
              </a:spcAft>
              <a:buClr>
                <a:srgbClr val="879BAA"/>
              </a:buClr>
              <a:buSzTx/>
              <a:buFont typeface="Arial" pitchFamily="34" charset="0"/>
              <a:buNone/>
              <a:tabLst/>
              <a:defRPr lang="de-DE"/>
            </a:lvl1pPr>
            <a:lvl2pPr marL="179298"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2pPr>
            <a:lvl3pPr marL="358596"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3pPr>
            <a:lvl4pPr marL="537894" marR="0" indent="-177711" algn="l" defTabSz="913943" rtl="0" eaLnBrk="1" fontAlgn="base" latinLnBrk="0" hangingPunct="1">
              <a:lnSpc>
                <a:spcPct val="110000"/>
              </a:lnSpc>
              <a:spcBef>
                <a:spcPct val="0"/>
              </a:spcBef>
              <a:spcAft>
                <a:spcPct val="0"/>
              </a:spcAft>
              <a:buClr>
                <a:srgbClr val="879BAA"/>
              </a:buClr>
              <a:buSzTx/>
              <a:buFontTx/>
              <a:buChar char="•"/>
              <a:tabLst/>
              <a:defRPr lang="de-DE" smtClean="0"/>
            </a:lvl4pPr>
            <a:lvl5pPr marL="717191" marR="0" indent="-177711" algn="l" defTabSz="913943" rtl="0" eaLnBrk="1" fontAlgn="base" latinLnBrk="0" hangingPunct="1">
              <a:lnSpc>
                <a:spcPct val="110000"/>
              </a:lnSpc>
              <a:spcBef>
                <a:spcPct val="0"/>
              </a:spcBef>
              <a:spcAft>
                <a:spcPct val="0"/>
              </a:spcAft>
              <a:buClr>
                <a:srgbClr val="879BAA"/>
              </a:buClr>
              <a:buSzTx/>
              <a:buFontTx/>
              <a:buChar char="•"/>
              <a:tabLst/>
              <a:defRPr lang="de-DE"/>
            </a:lvl5pPr>
          </a:lstStyle>
          <a:p>
            <a:pPr lvl="0"/>
            <a:r>
              <a:rPr lang="en-US" noProof="0" smtClean="0"/>
              <a:t>Textmasterformat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endParaRPr lang="en-US" noProof="0" dirty="0"/>
          </a:p>
        </p:txBody>
      </p:sp>
    </p:spTree>
    <p:extLst>
      <p:ext uri="{BB962C8B-B14F-4D97-AF65-F5344CB8AC3E}">
        <p14:creationId xmlns:p14="http://schemas.microsoft.com/office/powerpoint/2010/main" val="642751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5" name="cdtTextplatzhalter 13 Id5"/>
          <p:cNvSpPr>
            <a:spLocks noGrp="1"/>
          </p:cNvSpPr>
          <p:nvPr>
            <p:ph type="body" sz="quarter" idx="13"/>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26278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8" y="1412875"/>
            <a:ext cx="8204688"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5" name="cdtTextplatzhalter 13 Id5"/>
          <p:cNvSpPr>
            <a:spLocks noGrp="1"/>
          </p:cNvSpPr>
          <p:nvPr>
            <p:ph type="body" sz="quarter" idx="13"/>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01947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36" y="1412875"/>
            <a:ext cx="6764477"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6" name="cdtTextplatzhalter 13 Id6"/>
          <p:cNvSpPr>
            <a:spLocks noGrp="1"/>
          </p:cNvSpPr>
          <p:nvPr>
            <p:ph type="body" sz="quarter" idx="13"/>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292502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9" y="1412875"/>
            <a:ext cx="4029901"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4801524" y="1412875"/>
            <a:ext cx="4029901"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6" name="cdtTextplatzhalter 13 Id6"/>
          <p:cNvSpPr>
            <a:spLocks noGrp="1"/>
          </p:cNvSpPr>
          <p:nvPr>
            <p:ph type="body" sz="quarter" idx="14"/>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3129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37" y="1412875"/>
            <a:ext cx="2590651"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3360651" y="1412875"/>
            <a:ext cx="2735350"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2" name="cdtContent Placeholder 11 Id12"/>
          <p:cNvSpPr>
            <a:spLocks noGrp="1"/>
          </p:cNvSpPr>
          <p:nvPr>
            <p:ph sz="quarter" idx="14"/>
          </p:nvPr>
        </p:nvSpPr>
        <p:spPr>
          <a:xfrm>
            <a:off x="6240399" y="1412875"/>
            <a:ext cx="2591039" cy="4752975"/>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7" name="cdtTextplatzhalter 13 Id7"/>
          <p:cNvSpPr>
            <a:spLocks noGrp="1"/>
          </p:cNvSpPr>
          <p:nvPr>
            <p:ph type="body" sz="quarter" idx="15"/>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58919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8" y="1412901"/>
            <a:ext cx="8204688" cy="2303463"/>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626748" y="3860800"/>
            <a:ext cx="8204688"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6" name="cdtTextplatzhalter 13 Id6"/>
          <p:cNvSpPr>
            <a:spLocks noGrp="1"/>
          </p:cNvSpPr>
          <p:nvPr>
            <p:ph type="body" sz="quarter" idx="14"/>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13746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cdtTitle 1 Id2"/>
          <p:cNvSpPr>
            <a:spLocks noGrp="1"/>
          </p:cNvSpPr>
          <p:nvPr>
            <p:ph type="title"/>
          </p:nvPr>
        </p:nvSpPr>
        <p:spPr>
          <a:xfrm>
            <a:off x="1" y="25"/>
            <a:ext cx="12192000" cy="1268413"/>
          </a:xfrm>
        </p:spPr>
        <p:txBody>
          <a:bodyPr/>
          <a:lstStyle/>
          <a:p>
            <a:r>
              <a:rPr lang="en-US" smtClean="0"/>
              <a:t>Titelmasterformat durch Klicken bearbeiten</a:t>
            </a:r>
            <a:endParaRPr lang="en-US" dirty="0"/>
          </a:p>
        </p:txBody>
      </p:sp>
      <p:sp>
        <p:nvSpPr>
          <p:cNvPr id="3" name="cdtContent Placeholder 2 Id3"/>
          <p:cNvSpPr>
            <a:spLocks noGrp="1"/>
          </p:cNvSpPr>
          <p:nvPr>
            <p:ph idx="1"/>
          </p:nvPr>
        </p:nvSpPr>
        <p:spPr>
          <a:xfrm>
            <a:off x="626749" y="1412901"/>
            <a:ext cx="4029901" cy="2303463"/>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3" name="cdtContent Placeholder 12 Id13"/>
          <p:cNvSpPr>
            <a:spLocks noGrp="1"/>
          </p:cNvSpPr>
          <p:nvPr>
            <p:ph sz="quarter" idx="13"/>
          </p:nvPr>
        </p:nvSpPr>
        <p:spPr>
          <a:xfrm>
            <a:off x="4801524" y="1388857"/>
            <a:ext cx="4029901"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2" name="cdtContent Placeholder 11 Id12"/>
          <p:cNvSpPr>
            <a:spLocks noGrp="1"/>
          </p:cNvSpPr>
          <p:nvPr>
            <p:ph sz="quarter" idx="14"/>
          </p:nvPr>
        </p:nvSpPr>
        <p:spPr>
          <a:xfrm>
            <a:off x="626749" y="3860799"/>
            <a:ext cx="4029901"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5" name="cdtContent Placeholder 14 Id15"/>
          <p:cNvSpPr>
            <a:spLocks noGrp="1"/>
          </p:cNvSpPr>
          <p:nvPr>
            <p:ph sz="quarter" idx="15"/>
          </p:nvPr>
        </p:nvSpPr>
        <p:spPr>
          <a:xfrm>
            <a:off x="4801524" y="3860800"/>
            <a:ext cx="4029901" cy="2305050"/>
          </a:xfrm>
        </p:spPr>
        <p:txBody>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en-US" dirty="0"/>
          </a:p>
        </p:txBody>
      </p:sp>
      <p:sp>
        <p:nvSpPr>
          <p:cNvPr id="10" name="cdtTextplatzhalter 13 Id10"/>
          <p:cNvSpPr>
            <a:spLocks noGrp="1"/>
          </p:cNvSpPr>
          <p:nvPr>
            <p:ph type="body" sz="quarter" idx="16"/>
          </p:nvPr>
        </p:nvSpPr>
        <p:spPr>
          <a:xfrm>
            <a:off x="10414339" y="1412875"/>
            <a:ext cx="1295324" cy="4752975"/>
          </a:xfrm>
        </p:spPr>
        <p:txBody>
          <a:bodyPr/>
          <a:lstStyle>
            <a:lvl1pPr marL="143928" indent="-143928">
              <a:lnSpc>
                <a:spcPct val="100000"/>
              </a:lnSpc>
              <a:spcBef>
                <a:spcPts val="400"/>
              </a:spcBef>
              <a:spcAft>
                <a:spcPts val="400"/>
              </a:spcAft>
              <a:buSzPct val="70000"/>
              <a:buFont typeface="Arial" pitchFamily="34" charset="0"/>
              <a:buChar char="►"/>
              <a:defRPr sz="1199">
                <a:solidFill>
                  <a:srgbClr val="879BAA"/>
                </a:solidFill>
              </a:defRPr>
            </a:lvl1pPr>
            <a:lvl2pPr marL="143928" indent="-143928">
              <a:lnSpc>
                <a:spcPct val="100000"/>
              </a:lnSpc>
              <a:spcBef>
                <a:spcPts val="400"/>
              </a:spcBef>
              <a:spcAft>
                <a:spcPts val="400"/>
              </a:spcAft>
              <a:buClrTx/>
              <a:buSzPct val="70000"/>
              <a:buFont typeface="Arial" pitchFamily="34" charset="0"/>
              <a:buChar char="►"/>
              <a:defRPr sz="1199">
                <a:solidFill>
                  <a:srgbClr val="641946"/>
                </a:solidFill>
              </a:defRPr>
            </a:lvl2pPr>
            <a:lvl3pPr marL="287856" indent="-143928">
              <a:lnSpc>
                <a:spcPct val="100000"/>
              </a:lnSpc>
              <a:spcBef>
                <a:spcPts val="300"/>
              </a:spcBef>
              <a:spcAft>
                <a:spcPts val="300"/>
              </a:spcAft>
              <a:buSzPct val="70000"/>
              <a:buFont typeface="Arial" pitchFamily="34" charset="0"/>
              <a:buChar char="►"/>
              <a:defRPr sz="999">
                <a:solidFill>
                  <a:srgbClr val="879BAA"/>
                </a:solidFill>
              </a:defRPr>
            </a:lvl3pPr>
            <a:lvl4pPr marL="287856" indent="-143928">
              <a:lnSpc>
                <a:spcPct val="100000"/>
              </a:lnSpc>
              <a:spcBef>
                <a:spcPts val="300"/>
              </a:spcBef>
              <a:spcAft>
                <a:spcPts val="300"/>
              </a:spcAft>
              <a:buClrTx/>
              <a:buSzPct val="70000"/>
              <a:buFont typeface="Arial" pitchFamily="34" charset="0"/>
              <a:buChar char="►"/>
              <a:defRPr sz="999">
                <a:solidFill>
                  <a:srgbClr val="641946"/>
                </a:solidFill>
              </a:defRPr>
            </a:lvl4pPr>
            <a:lvl5pPr marL="431784" indent="-143928">
              <a:lnSpc>
                <a:spcPct val="100000"/>
              </a:lnSpc>
              <a:spcBef>
                <a:spcPts val="300"/>
              </a:spcBef>
              <a:spcAft>
                <a:spcPts val="300"/>
              </a:spcAft>
              <a:buSzPct val="70000"/>
              <a:buFont typeface="Arial" pitchFamily="34" charset="0"/>
              <a:buChar char="►"/>
              <a:defRPr sz="999">
                <a:solidFill>
                  <a:schemeClr val="accent1"/>
                </a:solidFill>
              </a:defRPr>
            </a:lvl5pPr>
            <a:lvl6pPr marL="431784" indent="-143928">
              <a:lnSpc>
                <a:spcPct val="100000"/>
              </a:lnSpc>
              <a:spcBef>
                <a:spcPts val="300"/>
              </a:spcBef>
              <a:spcAft>
                <a:spcPts val="300"/>
              </a:spcAft>
              <a:buClrTx/>
              <a:buSzPct val="70000"/>
              <a:buFont typeface="Arial" pitchFamily="34" charset="0"/>
              <a:buChar char="►"/>
              <a:defRPr sz="999">
                <a:solidFill>
                  <a:schemeClr val="accent4"/>
                </a:solidFill>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85428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Rectangle 167"/>
          <p:cNvSpPr>
            <a:spLocks noGrp="1" noChangeArrowheads="1"/>
          </p:cNvSpPr>
          <p:nvPr>
            <p:ph type="dt" sz="half" idx="10"/>
          </p:nvPr>
        </p:nvSpPr>
        <p:spPr>
          <a:xfrm>
            <a:off x="2" y="6597664"/>
            <a:ext cx="3407833" cy="258763"/>
          </a:xfrm>
          <a:prstGeom prst="rect">
            <a:avLst/>
          </a:prstGeom>
          <a:ln/>
        </p:spPr>
        <p:txBody>
          <a:bodyPr/>
          <a:lstStyle>
            <a:lvl1pPr>
              <a:defRPr/>
            </a:lvl1pPr>
          </a:lstStyle>
          <a:p>
            <a:pPr defTabSz="913943" fontAlgn="base">
              <a:spcBef>
                <a:spcPct val="0"/>
              </a:spcBef>
              <a:spcAft>
                <a:spcPct val="0"/>
              </a:spcAft>
            </a:pPr>
            <a:r>
              <a:rPr lang="de-DE" sz="1799" smtClean="0">
                <a:solidFill>
                  <a:srgbClr val="ADBECB"/>
                </a:solidFill>
                <a:latin typeface="Arial" charset="0"/>
              </a:rPr>
              <a:t>Chinese Academy of Engineering, October 23, Beijing</a:t>
            </a:r>
            <a:endParaRPr lang="en-US" sz="1799">
              <a:solidFill>
                <a:srgbClr val="ADBECB"/>
              </a:solidFill>
              <a:latin typeface="Arial" charset="0"/>
            </a:endParaRPr>
          </a:p>
        </p:txBody>
      </p:sp>
      <p:sp>
        <p:nvSpPr>
          <p:cNvPr id="3" name="Rectangle 168"/>
          <p:cNvSpPr>
            <a:spLocks noGrp="1" noChangeArrowheads="1"/>
          </p:cNvSpPr>
          <p:nvPr>
            <p:ph type="ftr" sz="quarter" idx="11"/>
          </p:nvPr>
        </p:nvSpPr>
        <p:spPr>
          <a:xfrm>
            <a:off x="3600456" y="6597664"/>
            <a:ext cx="8591549" cy="258763"/>
          </a:xfrm>
          <a:prstGeom prst="rect">
            <a:avLst/>
          </a:prstGeom>
          <a:ln/>
        </p:spPr>
        <p:txBody>
          <a:bodyPr/>
          <a:lstStyle>
            <a:lvl1pPr>
              <a:defRPr/>
            </a:lvl1pPr>
          </a:lstStyle>
          <a:p>
            <a:pPr defTabSz="913943" fontAlgn="base">
              <a:spcBef>
                <a:spcPct val="0"/>
              </a:spcBef>
              <a:spcAft>
                <a:spcPct val="0"/>
              </a:spcAft>
              <a:defRPr/>
            </a:pPr>
            <a:r>
              <a:rPr lang="en-US" sz="1799" smtClean="0">
                <a:solidFill>
                  <a:srgbClr val="ADBECB"/>
                </a:solidFill>
                <a:latin typeface="Arial" charset="0"/>
              </a:rPr>
              <a:t>Industry Sector</a:t>
            </a:r>
            <a:endParaRPr lang="en-US" sz="1799">
              <a:solidFill>
                <a:srgbClr val="ADBECB"/>
              </a:solidFill>
              <a:latin typeface="Arial" charset="0"/>
            </a:endParaRPr>
          </a:p>
        </p:txBody>
      </p:sp>
      <p:sp>
        <p:nvSpPr>
          <p:cNvPr id="4" name="Foliennummernplatzhalter 5"/>
          <p:cNvSpPr>
            <a:spLocks noGrp="1"/>
          </p:cNvSpPr>
          <p:nvPr>
            <p:ph type="sldNum" sz="quarter" idx="12"/>
          </p:nvPr>
        </p:nvSpPr>
        <p:spPr>
          <a:xfrm>
            <a:off x="1" y="6597664"/>
            <a:ext cx="1871133" cy="258763"/>
          </a:xfrm>
          <a:prstGeom prst="rect">
            <a:avLst/>
          </a:prstGeom>
          <a:ln/>
        </p:spPr>
        <p:txBody>
          <a:bodyPr/>
          <a:lstStyle>
            <a:lvl1pPr>
              <a:defRPr/>
            </a:lvl1pPr>
          </a:lstStyle>
          <a:p>
            <a:pPr defTabSz="913943" fontAlgn="base">
              <a:spcBef>
                <a:spcPct val="0"/>
              </a:spcBef>
              <a:spcAft>
                <a:spcPct val="0"/>
              </a:spcAft>
            </a:pPr>
            <a:r>
              <a:rPr lang="en-US" sz="1799" smtClean="0">
                <a:solidFill>
                  <a:srgbClr val="ADBECB"/>
                </a:solidFill>
                <a:latin typeface="Arial" charset="0"/>
              </a:rPr>
              <a:t>Page </a:t>
            </a:r>
            <a:fld id="{CA46747F-60B1-4BDA-BF0D-663716F9698D}" type="slidenum">
              <a:rPr lang="en-US" sz="1799" smtClean="0">
                <a:solidFill>
                  <a:srgbClr val="ADBECB"/>
                </a:solidFill>
                <a:latin typeface="Arial" charset="0"/>
              </a:rPr>
              <a:pPr defTabSz="913943" fontAlgn="base">
                <a:spcBef>
                  <a:spcPct val="0"/>
                </a:spcBef>
                <a:spcAft>
                  <a:spcPct val="0"/>
                </a:spcAft>
              </a:pPr>
              <a:t>‹#›</a:t>
            </a:fld>
            <a:endParaRPr lang="en-US" sz="1799">
              <a:solidFill>
                <a:srgbClr val="ADBECB"/>
              </a:solidFill>
              <a:latin typeface="Arial" charset="0"/>
            </a:endParaRPr>
          </a:p>
        </p:txBody>
      </p:sp>
    </p:spTree>
    <p:extLst>
      <p:ext uri="{BB962C8B-B14F-4D97-AF65-F5344CB8AC3E}">
        <p14:creationId xmlns:p14="http://schemas.microsoft.com/office/powerpoint/2010/main" val="175075442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5E31772-24BF-42B3-BB09-E17E0AF9A6D0}" type="datetimeFigureOut">
              <a:rPr lang="zh-CN" altLang="en-US" smtClean="0"/>
              <a:t>2019/4/12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01C68-B6E9-4DFA-B737-2DC9F196EB5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ags" Target="../tags/tag1.xml"/><Relationship Id="rId39" Type="http://schemas.openxmlformats.org/officeDocument/2006/relationships/tags" Target="../tags/tag14.xml"/><Relationship Id="rId21" Type="http://schemas.openxmlformats.org/officeDocument/2006/relationships/slideLayout" Target="../slideLayouts/slideLayout32.xml"/><Relationship Id="rId34" Type="http://schemas.openxmlformats.org/officeDocument/2006/relationships/tags" Target="../tags/tag9.xml"/><Relationship Id="rId42" Type="http://schemas.openxmlformats.org/officeDocument/2006/relationships/tags" Target="../tags/tag17.xml"/><Relationship Id="rId47" Type="http://schemas.openxmlformats.org/officeDocument/2006/relationships/tags" Target="../tags/tag22.xml"/><Relationship Id="rId50" Type="http://schemas.openxmlformats.org/officeDocument/2006/relationships/tags" Target="../tags/tag25.xml"/><Relationship Id="rId55" Type="http://schemas.openxmlformats.org/officeDocument/2006/relationships/tags" Target="../tags/tag30.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tags" Target="../tags/tag4.xml"/><Relationship Id="rId11" Type="http://schemas.openxmlformats.org/officeDocument/2006/relationships/slideLayout" Target="../slideLayouts/slideLayout22.xml"/><Relationship Id="rId24" Type="http://schemas.openxmlformats.org/officeDocument/2006/relationships/theme" Target="../theme/theme2.xml"/><Relationship Id="rId32" Type="http://schemas.openxmlformats.org/officeDocument/2006/relationships/tags" Target="../tags/tag7.xml"/><Relationship Id="rId37" Type="http://schemas.openxmlformats.org/officeDocument/2006/relationships/tags" Target="../tags/tag12.xml"/><Relationship Id="rId40" Type="http://schemas.openxmlformats.org/officeDocument/2006/relationships/tags" Target="../tags/tag15.xml"/><Relationship Id="rId45" Type="http://schemas.openxmlformats.org/officeDocument/2006/relationships/tags" Target="../tags/tag20.xml"/><Relationship Id="rId53" Type="http://schemas.openxmlformats.org/officeDocument/2006/relationships/tags" Target="../tags/tag28.xml"/><Relationship Id="rId58" Type="http://schemas.openxmlformats.org/officeDocument/2006/relationships/oleObject" Target="../embeddings/oleObject1.bin"/><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ags" Target="../tags/tag2.xml"/><Relationship Id="rId30" Type="http://schemas.openxmlformats.org/officeDocument/2006/relationships/tags" Target="../tags/tag5.xml"/><Relationship Id="rId35" Type="http://schemas.openxmlformats.org/officeDocument/2006/relationships/tags" Target="../tags/tag10.xml"/><Relationship Id="rId43" Type="http://schemas.openxmlformats.org/officeDocument/2006/relationships/tags" Target="../tags/tag18.xml"/><Relationship Id="rId48" Type="http://schemas.openxmlformats.org/officeDocument/2006/relationships/tags" Target="../tags/tag23.xml"/><Relationship Id="rId56" Type="http://schemas.openxmlformats.org/officeDocument/2006/relationships/tags" Target="../tags/tag31.xml"/><Relationship Id="rId8" Type="http://schemas.openxmlformats.org/officeDocument/2006/relationships/slideLayout" Target="../slideLayouts/slideLayout19.xml"/><Relationship Id="rId51" Type="http://schemas.openxmlformats.org/officeDocument/2006/relationships/tags" Target="../tags/tag26.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vmlDrawing" Target="../drawings/vmlDrawing1.vml"/><Relationship Id="rId33" Type="http://schemas.openxmlformats.org/officeDocument/2006/relationships/tags" Target="../tags/tag8.xml"/><Relationship Id="rId38" Type="http://schemas.openxmlformats.org/officeDocument/2006/relationships/tags" Target="../tags/tag13.xml"/><Relationship Id="rId46" Type="http://schemas.openxmlformats.org/officeDocument/2006/relationships/tags" Target="../tags/tag21.xml"/><Relationship Id="rId59" Type="http://schemas.openxmlformats.org/officeDocument/2006/relationships/image" Target="../media/image1.emf"/><Relationship Id="rId20" Type="http://schemas.openxmlformats.org/officeDocument/2006/relationships/slideLayout" Target="../slideLayouts/slideLayout31.xml"/><Relationship Id="rId41" Type="http://schemas.openxmlformats.org/officeDocument/2006/relationships/tags" Target="../tags/tag16.xml"/><Relationship Id="rId54" Type="http://schemas.openxmlformats.org/officeDocument/2006/relationships/tags" Target="../tags/tag29.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ags" Target="../tags/tag3.xml"/><Relationship Id="rId36" Type="http://schemas.openxmlformats.org/officeDocument/2006/relationships/tags" Target="../tags/tag11.xml"/><Relationship Id="rId49" Type="http://schemas.openxmlformats.org/officeDocument/2006/relationships/tags" Target="../tags/tag24.xml"/><Relationship Id="rId57" Type="http://schemas.openxmlformats.org/officeDocument/2006/relationships/tags" Target="../tags/tag32.xml"/><Relationship Id="rId10" Type="http://schemas.openxmlformats.org/officeDocument/2006/relationships/slideLayout" Target="../slideLayouts/slideLayout21.xml"/><Relationship Id="rId31" Type="http://schemas.openxmlformats.org/officeDocument/2006/relationships/tags" Target="../tags/tag6.xml"/><Relationship Id="rId44" Type="http://schemas.openxmlformats.org/officeDocument/2006/relationships/tags" Target="../tags/tag19.xml"/><Relationship Id="rId52" Type="http://schemas.openxmlformats.org/officeDocument/2006/relationships/tags" Target="../tags/tag27.xml"/><Relationship Id="rId60" Type="http://schemas.openxmlformats.org/officeDocument/2006/relationships/image" Target="../media/image2.w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tags" Target="../tags/tag63.xml"/><Relationship Id="rId39" Type="http://schemas.openxmlformats.org/officeDocument/2006/relationships/tags" Target="../tags/tag76.xml"/><Relationship Id="rId21" Type="http://schemas.openxmlformats.org/officeDocument/2006/relationships/slideLayout" Target="../slideLayouts/slideLayout55.xml"/><Relationship Id="rId34" Type="http://schemas.openxmlformats.org/officeDocument/2006/relationships/tags" Target="../tags/tag71.xml"/><Relationship Id="rId42" Type="http://schemas.openxmlformats.org/officeDocument/2006/relationships/tags" Target="../tags/tag79.xml"/><Relationship Id="rId47" Type="http://schemas.openxmlformats.org/officeDocument/2006/relationships/tags" Target="../tags/tag84.xml"/><Relationship Id="rId50" Type="http://schemas.openxmlformats.org/officeDocument/2006/relationships/tags" Target="../tags/tag87.xml"/><Relationship Id="rId55" Type="http://schemas.openxmlformats.org/officeDocument/2006/relationships/tags" Target="../tags/tag92.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tags" Target="../tags/tag66.xml"/><Relationship Id="rId11" Type="http://schemas.openxmlformats.org/officeDocument/2006/relationships/slideLayout" Target="../slideLayouts/slideLayout45.xml"/><Relationship Id="rId24" Type="http://schemas.openxmlformats.org/officeDocument/2006/relationships/theme" Target="../theme/theme3.xml"/><Relationship Id="rId32" Type="http://schemas.openxmlformats.org/officeDocument/2006/relationships/tags" Target="../tags/tag69.xml"/><Relationship Id="rId37" Type="http://schemas.openxmlformats.org/officeDocument/2006/relationships/tags" Target="../tags/tag74.xml"/><Relationship Id="rId40" Type="http://schemas.openxmlformats.org/officeDocument/2006/relationships/tags" Target="../tags/tag77.xml"/><Relationship Id="rId45" Type="http://schemas.openxmlformats.org/officeDocument/2006/relationships/tags" Target="../tags/tag82.xml"/><Relationship Id="rId53" Type="http://schemas.openxmlformats.org/officeDocument/2006/relationships/tags" Target="../tags/tag90.xml"/><Relationship Id="rId58" Type="http://schemas.openxmlformats.org/officeDocument/2006/relationships/oleObject" Target="../embeddings/oleObject1.bin"/><Relationship Id="rId5" Type="http://schemas.openxmlformats.org/officeDocument/2006/relationships/slideLayout" Target="../slideLayouts/slideLayout39.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tags" Target="../tags/tag64.xml"/><Relationship Id="rId30" Type="http://schemas.openxmlformats.org/officeDocument/2006/relationships/tags" Target="../tags/tag67.xml"/><Relationship Id="rId35" Type="http://schemas.openxmlformats.org/officeDocument/2006/relationships/tags" Target="../tags/tag72.xml"/><Relationship Id="rId43" Type="http://schemas.openxmlformats.org/officeDocument/2006/relationships/tags" Target="../tags/tag80.xml"/><Relationship Id="rId48" Type="http://schemas.openxmlformats.org/officeDocument/2006/relationships/tags" Target="../tags/tag85.xml"/><Relationship Id="rId56" Type="http://schemas.openxmlformats.org/officeDocument/2006/relationships/tags" Target="../tags/tag93.xml"/><Relationship Id="rId8" Type="http://schemas.openxmlformats.org/officeDocument/2006/relationships/slideLayout" Target="../slideLayouts/slideLayout42.xml"/><Relationship Id="rId51" Type="http://schemas.openxmlformats.org/officeDocument/2006/relationships/tags" Target="../tags/tag88.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vmlDrawing" Target="../drawings/vmlDrawing2.vml"/><Relationship Id="rId33" Type="http://schemas.openxmlformats.org/officeDocument/2006/relationships/tags" Target="../tags/tag70.xml"/><Relationship Id="rId38" Type="http://schemas.openxmlformats.org/officeDocument/2006/relationships/tags" Target="../tags/tag75.xml"/><Relationship Id="rId46" Type="http://schemas.openxmlformats.org/officeDocument/2006/relationships/tags" Target="../tags/tag83.xml"/><Relationship Id="rId59" Type="http://schemas.openxmlformats.org/officeDocument/2006/relationships/image" Target="../media/image1.emf"/><Relationship Id="rId20" Type="http://schemas.openxmlformats.org/officeDocument/2006/relationships/slideLayout" Target="../slideLayouts/slideLayout54.xml"/><Relationship Id="rId41" Type="http://schemas.openxmlformats.org/officeDocument/2006/relationships/tags" Target="../tags/tag78.xml"/><Relationship Id="rId54" Type="http://schemas.openxmlformats.org/officeDocument/2006/relationships/tags" Target="../tags/tag91.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tags" Target="../tags/tag65.xml"/><Relationship Id="rId36" Type="http://schemas.openxmlformats.org/officeDocument/2006/relationships/tags" Target="../tags/tag73.xml"/><Relationship Id="rId49" Type="http://schemas.openxmlformats.org/officeDocument/2006/relationships/tags" Target="../tags/tag86.xml"/><Relationship Id="rId57" Type="http://schemas.openxmlformats.org/officeDocument/2006/relationships/tags" Target="../tags/tag94.xml"/><Relationship Id="rId10" Type="http://schemas.openxmlformats.org/officeDocument/2006/relationships/slideLayout" Target="../slideLayouts/slideLayout44.xml"/><Relationship Id="rId31" Type="http://schemas.openxmlformats.org/officeDocument/2006/relationships/tags" Target="../tags/tag68.xml"/><Relationship Id="rId44" Type="http://schemas.openxmlformats.org/officeDocument/2006/relationships/tags" Target="../tags/tag81.xml"/><Relationship Id="rId52" Type="http://schemas.openxmlformats.org/officeDocument/2006/relationships/tags" Target="../tags/tag89.xml"/><Relationship Id="rId60" Type="http://schemas.openxmlformats.org/officeDocument/2006/relationships/image" Target="../media/image2.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E31772-24BF-42B3-BB09-E17E0AF9A6D0}" type="datetimeFigureOut">
              <a:rPr lang="zh-CN" altLang="en-US" smtClean="0"/>
              <a:t>2019/4/12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01C68-B6E9-4DFA-B737-2DC9F196EB5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4" name="Object 33" hidden="1"/>
          <p:cNvGraphicFramePr>
            <a:graphicFrameLocks noChangeAspect="1"/>
          </p:cNvGraphicFramePr>
          <p:nvPr>
            <p:custDataLst>
              <p:tags r:id="rId26"/>
            </p:custDataLst>
          </p:nvPr>
        </p:nvGraphicFramePr>
        <p:xfrm>
          <a:off x="1589" y="1593"/>
          <a:ext cx="1586" cy="1587"/>
        </p:xfrm>
        <a:graphic>
          <a:graphicData uri="http://schemas.openxmlformats.org/presentationml/2006/ole">
            <mc:AlternateContent xmlns:mc="http://schemas.openxmlformats.org/markup-compatibility/2006">
              <mc:Choice xmlns:v="urn:schemas-microsoft-com:vml" Requires="v">
                <p:oleObj spid="_x0000_s1028" name="think-cell Slide" r:id="rId58" imgW="360" imgH="360" progId="TCLayout.ActiveDocument.1">
                  <p:embed/>
                </p:oleObj>
              </mc:Choice>
              <mc:Fallback>
                <p:oleObj name="think-cell Slide" r:id="rId58" imgW="360" imgH="360" progId="TCLayout.ActiveDocument.1">
                  <p:embed/>
                  <p:pic>
                    <p:nvPicPr>
                      <p:cNvPr id="34" name="Object 33" hidden="1"/>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1589" y="1593"/>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cdtRectangle 12 Id15"/>
          <p:cNvSpPr>
            <a:spLocks noChangeArrowheads="1"/>
          </p:cNvSpPr>
          <p:nvPr>
            <p:custDataLst>
              <p:tags r:id="rId27"/>
            </p:custDataLst>
          </p:nvPr>
        </p:nvSpPr>
        <p:spPr bwMode="gray">
          <a:xfrm>
            <a:off x="1" y="25"/>
            <a:ext cx="12192000" cy="1268413"/>
          </a:xfrm>
          <a:prstGeom prst="rect">
            <a:avLst/>
          </a:prstGeom>
          <a:solidFill>
            <a:schemeClr val="lt2"/>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27651" name="cdtRectangle 115 Id3078"/>
          <p:cNvSpPr>
            <a:spLocks noGrp="1" noChangeArrowheads="1"/>
          </p:cNvSpPr>
          <p:nvPr>
            <p:ph type="title"/>
            <p:custDataLst>
              <p:tags r:id="rId28"/>
            </p:custDataLst>
          </p:nvPr>
        </p:nvSpPr>
        <p:spPr bwMode="auto">
          <a:xfrm>
            <a:off x="1" y="25"/>
            <a:ext cx="12192000" cy="1268413"/>
          </a:xfrm>
          <a:prstGeom prst="rect">
            <a:avLst/>
          </a:prstGeom>
          <a:noFill/>
          <a:ln w="9525">
            <a:noFill/>
            <a:miter lim="800000"/>
            <a:headEnd/>
            <a:tailEnd/>
          </a:ln>
        </p:spPr>
        <p:txBody>
          <a:bodyPr vert="horz" wrap="square" lIns="626400" tIns="396000" rIns="2124000" bIns="234000" numCol="1" anchor="b" anchorCtr="0" compatLnSpc="1">
            <a:prstTxWarp prst="textNoShape">
              <a:avLst/>
            </a:prstTxWarp>
          </a:bodyPr>
          <a:lstStyle/>
          <a:p>
            <a:pPr lvl="0"/>
            <a:r>
              <a:rPr lang="en-US" smtClean="0"/>
              <a:t>Titelmasterformat durch Klicken bearbeiten</a:t>
            </a:r>
          </a:p>
        </p:txBody>
      </p:sp>
      <p:sp>
        <p:nvSpPr>
          <p:cNvPr id="27652" name="cdtRectangle 116 Id3079"/>
          <p:cNvSpPr>
            <a:spLocks noGrp="1" noChangeArrowheads="1"/>
          </p:cNvSpPr>
          <p:nvPr>
            <p:ph type="body" idx="1"/>
            <p:custDataLst>
              <p:tags r:id="rId29"/>
            </p:custDataLst>
          </p:nvPr>
        </p:nvSpPr>
        <p:spPr bwMode="auto">
          <a:xfrm>
            <a:off x="626737" y="1412875"/>
            <a:ext cx="8204689"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pic>
        <p:nvPicPr>
          <p:cNvPr id="27653" name="cdtPicture 10 Id10" descr="SIE_Logo_Layer_Petrol_RGB_A3_76mm.wmf"/>
          <p:cNvPicPr>
            <a:picLocks noChangeAspect="1"/>
          </p:cNvPicPr>
          <p:nvPr>
            <p:custDataLst>
              <p:tags r:id="rId30"/>
            </p:custDataLst>
          </p:nvPr>
        </p:nvPicPr>
        <p:blipFill>
          <a:blip r:embed="rId60" cstate="email"/>
          <a:srcRect/>
          <a:stretch>
            <a:fillRect/>
          </a:stretch>
        </p:blipFill>
        <p:spPr bwMode="auto">
          <a:xfrm>
            <a:off x="10270539" y="0"/>
            <a:ext cx="1439112" cy="806450"/>
          </a:xfrm>
          <a:prstGeom prst="rect">
            <a:avLst/>
          </a:prstGeom>
          <a:noFill/>
          <a:ln w="9525">
            <a:noFill/>
            <a:miter lim="800000"/>
            <a:headEnd/>
            <a:tailEnd/>
          </a:ln>
        </p:spPr>
      </p:pic>
      <p:sp>
        <p:nvSpPr>
          <p:cNvPr id="16" name="cdtText Box 133 Id16"/>
          <p:cNvSpPr txBox="1">
            <a:spLocks noChangeArrowheads="1"/>
          </p:cNvSpPr>
          <p:nvPr>
            <p:custDataLst>
              <p:tags r:id="rId31"/>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879BAA"/>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879BAA"/>
              </a:solidFill>
              <a:effectLst/>
              <a:uLnTx/>
              <a:uFillTx/>
              <a:latin typeface="Arial" pitchFamily="34" charset="0"/>
              <a:ea typeface="ＭＳ Ｐゴシック" charset="-128"/>
              <a:cs typeface="+mn-cs"/>
            </a:endParaRPr>
          </a:p>
        </p:txBody>
      </p:sp>
      <p:sp>
        <p:nvSpPr>
          <p:cNvPr id="17" name="cdtTextBox 12 Id17"/>
          <p:cNvSpPr txBox="1"/>
          <p:nvPr>
            <p:custDataLst>
              <p:tags r:id="rId32"/>
            </p:custDataLst>
          </p:nvPr>
        </p:nvSpPr>
        <p:spPr>
          <a:xfrm>
            <a:off x="1" y="6597650"/>
            <a:ext cx="3930191" cy="260350"/>
          </a:xfrm>
          <a:prstGeom prst="rect">
            <a:avLst/>
          </a:prstGeom>
          <a:noFill/>
        </p:spPr>
        <p:txBody>
          <a:bodyPr lIns="1907007" tIns="0" rIns="0" bIns="115140"/>
          <a:lstStyle/>
          <a:p>
            <a:pPr marL="0" marR="0" lvl="0" indent="0" algn="l" defTabSz="913943" rtl="0" eaLnBrk="1" fontAlgn="base" latinLnBrk="0" hangingPunct="1">
              <a:lnSpc>
                <a:spcPct val="110000"/>
              </a:lnSpc>
              <a:spcBef>
                <a:spcPct val="0"/>
              </a:spcBef>
              <a:spcAft>
                <a:spcPct val="0"/>
              </a:spcAft>
              <a:buClrTx/>
              <a:buSzTx/>
              <a:buFontTx/>
              <a:buNone/>
              <a:tabLst/>
              <a:defRPr/>
            </a:pPr>
            <a:endParaRPr kumimoji="0" lang="en-US" sz="999" b="0"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18" name="cdtTextBox 11 Id18"/>
          <p:cNvSpPr txBox="1"/>
          <p:nvPr>
            <p:custDataLst>
              <p:tags r:id="rId33"/>
            </p:custDataLst>
          </p:nvPr>
        </p:nvSpPr>
        <p:spPr>
          <a:xfrm>
            <a:off x="1" y="6597650"/>
            <a:ext cx="1764381" cy="260350"/>
          </a:xfrm>
          <a:prstGeom prst="rect">
            <a:avLst/>
          </a:prstGeom>
          <a:noFill/>
        </p:spPr>
        <p:txBody>
          <a:bodyPr lIns="626074" tIns="0" rIns="0" bIns="115140"/>
          <a:lstStyle/>
          <a:p>
            <a:pPr marL="0" marR="0" lvl="0" indent="0" algn="l" defTabSz="913943" rtl="0" eaLnBrk="1" fontAlgn="base" latinLnBrk="0" hangingPunct="1">
              <a:lnSpc>
                <a:spcPct val="110000"/>
              </a:lnSpc>
              <a:spcBef>
                <a:spcPct val="0"/>
              </a:spcBef>
              <a:spcAft>
                <a:spcPct val="0"/>
              </a:spcAft>
              <a:buClrTx/>
              <a:buSzTx/>
              <a:buFontTx/>
              <a:buNone/>
              <a:tabLst/>
              <a:defRPr/>
            </a:pPr>
            <a:endParaRPr kumimoji="0" lang="en-US" sz="999" b="0"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20" name="cdtText Box 101 Id20"/>
          <p:cNvSpPr txBox="1">
            <a:spLocks noChangeArrowheads="1"/>
          </p:cNvSpPr>
          <p:nvPr>
            <p:custDataLst>
              <p:tags r:id="rId34"/>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cxnSp>
        <p:nvCxnSpPr>
          <p:cNvPr id="27659" name="cdtMasterTags_CL1 Id7"/>
          <p:cNvCxnSpPr>
            <a:cxnSpLocks noChangeShapeType="1"/>
          </p:cNvCxnSpPr>
          <p:nvPr userDrawn="1">
            <p:custDataLst>
              <p:tags r:id="rId35"/>
            </p:custDataLst>
          </p:nvPr>
        </p:nvCxnSpPr>
        <p:spPr bwMode="auto">
          <a:xfrm>
            <a:off x="0" y="0"/>
            <a:ext cx="1587" cy="1588"/>
          </a:xfrm>
          <a:prstGeom prst="line">
            <a:avLst/>
          </a:prstGeom>
          <a:noFill/>
          <a:ln w="9525" algn="ctr">
            <a:noFill/>
            <a:round/>
            <a:headEnd/>
            <a:tailEnd/>
          </a:ln>
        </p:spPr>
      </p:cxnSp>
      <p:cxnSp>
        <p:nvCxnSpPr>
          <p:cNvPr id="27660" name="cdtMasterTags_CL2 Id9"/>
          <p:cNvCxnSpPr>
            <a:cxnSpLocks noChangeShapeType="1"/>
          </p:cNvCxnSpPr>
          <p:nvPr userDrawn="1">
            <p:custDataLst>
              <p:tags r:id="rId36"/>
            </p:custDataLst>
          </p:nvPr>
        </p:nvCxnSpPr>
        <p:spPr bwMode="auto">
          <a:xfrm>
            <a:off x="0" y="0"/>
            <a:ext cx="1587" cy="1588"/>
          </a:xfrm>
          <a:prstGeom prst="line">
            <a:avLst/>
          </a:prstGeom>
          <a:noFill/>
          <a:ln w="9525" algn="ctr">
            <a:noFill/>
            <a:round/>
            <a:headEnd/>
            <a:tailEnd/>
          </a:ln>
        </p:spPr>
      </p:cxnSp>
      <p:cxnSp>
        <p:nvCxnSpPr>
          <p:cNvPr id="27661" name="cdtMasterTags_CL3 Id11"/>
          <p:cNvCxnSpPr>
            <a:cxnSpLocks noChangeShapeType="1"/>
          </p:cNvCxnSpPr>
          <p:nvPr userDrawn="1">
            <p:custDataLst>
              <p:tags r:id="rId37"/>
            </p:custDataLst>
          </p:nvPr>
        </p:nvCxnSpPr>
        <p:spPr bwMode="auto">
          <a:xfrm>
            <a:off x="0" y="0"/>
            <a:ext cx="1587" cy="1588"/>
          </a:xfrm>
          <a:prstGeom prst="line">
            <a:avLst/>
          </a:prstGeom>
          <a:noFill/>
          <a:ln w="9525" algn="ctr">
            <a:noFill/>
            <a:round/>
            <a:headEnd/>
            <a:tailEnd/>
          </a:ln>
        </p:spPr>
      </p:cxnSp>
      <p:cxnSp>
        <p:nvCxnSpPr>
          <p:cNvPr id="27662" name="cdtMasterTags_CL4 Id12"/>
          <p:cNvCxnSpPr>
            <a:cxnSpLocks noChangeShapeType="1"/>
          </p:cNvCxnSpPr>
          <p:nvPr userDrawn="1">
            <p:custDataLst>
              <p:tags r:id="rId38"/>
            </p:custDataLst>
          </p:nvPr>
        </p:nvCxnSpPr>
        <p:spPr bwMode="auto">
          <a:xfrm>
            <a:off x="0" y="0"/>
            <a:ext cx="1587" cy="1588"/>
          </a:xfrm>
          <a:prstGeom prst="line">
            <a:avLst/>
          </a:prstGeom>
          <a:noFill/>
          <a:ln w="9525" algn="ctr">
            <a:noFill/>
            <a:round/>
            <a:headEnd/>
            <a:tailEnd/>
          </a:ln>
        </p:spPr>
      </p:cxnSp>
      <p:cxnSp>
        <p:nvCxnSpPr>
          <p:cNvPr id="27663" name="cdtMasterTags_CL5 Id13"/>
          <p:cNvCxnSpPr>
            <a:cxnSpLocks noChangeShapeType="1"/>
          </p:cNvCxnSpPr>
          <p:nvPr userDrawn="1">
            <p:custDataLst>
              <p:tags r:id="rId39"/>
            </p:custDataLst>
          </p:nvPr>
        </p:nvCxnSpPr>
        <p:spPr bwMode="auto">
          <a:xfrm>
            <a:off x="0" y="0"/>
            <a:ext cx="1587" cy="1588"/>
          </a:xfrm>
          <a:prstGeom prst="line">
            <a:avLst/>
          </a:prstGeom>
          <a:noFill/>
          <a:ln w="9525" algn="ctr">
            <a:noFill/>
            <a:round/>
            <a:headEnd/>
            <a:tailEnd/>
          </a:ln>
        </p:spPr>
      </p:cxnSp>
      <p:cxnSp>
        <p:nvCxnSpPr>
          <p:cNvPr id="27664" name="cdtMasterTags_CL6 Id14"/>
          <p:cNvCxnSpPr>
            <a:cxnSpLocks noChangeShapeType="1"/>
          </p:cNvCxnSpPr>
          <p:nvPr userDrawn="1">
            <p:custDataLst>
              <p:tags r:id="rId40"/>
            </p:custDataLst>
          </p:nvPr>
        </p:nvCxnSpPr>
        <p:spPr bwMode="auto">
          <a:xfrm>
            <a:off x="0" y="0"/>
            <a:ext cx="1587" cy="1588"/>
          </a:xfrm>
          <a:prstGeom prst="line">
            <a:avLst/>
          </a:prstGeom>
          <a:noFill/>
          <a:ln w="9525" algn="ctr">
            <a:noFill/>
            <a:round/>
            <a:headEnd/>
            <a:tailEnd/>
          </a:ln>
        </p:spPr>
      </p:cxnSp>
      <p:cxnSp>
        <p:nvCxnSpPr>
          <p:cNvPr id="27665" name="cdtMasterTags_CL7 Id3080"/>
          <p:cNvCxnSpPr>
            <a:cxnSpLocks noChangeShapeType="1"/>
          </p:cNvCxnSpPr>
          <p:nvPr userDrawn="1">
            <p:custDataLst>
              <p:tags r:id="rId41"/>
            </p:custDataLst>
          </p:nvPr>
        </p:nvCxnSpPr>
        <p:spPr bwMode="auto">
          <a:xfrm>
            <a:off x="0" y="0"/>
            <a:ext cx="1587" cy="1588"/>
          </a:xfrm>
          <a:prstGeom prst="line">
            <a:avLst/>
          </a:prstGeom>
          <a:noFill/>
          <a:ln w="9525" algn="ctr">
            <a:noFill/>
            <a:round/>
            <a:headEnd/>
            <a:tailEnd/>
          </a:ln>
        </p:spPr>
      </p:cxnSp>
      <p:cxnSp>
        <p:nvCxnSpPr>
          <p:cNvPr id="27666" name="cdtMasterTags_CL8 Id3081"/>
          <p:cNvCxnSpPr>
            <a:cxnSpLocks noChangeShapeType="1"/>
          </p:cNvCxnSpPr>
          <p:nvPr userDrawn="1">
            <p:custDataLst>
              <p:tags r:id="rId42"/>
            </p:custDataLst>
          </p:nvPr>
        </p:nvCxnSpPr>
        <p:spPr bwMode="auto">
          <a:xfrm>
            <a:off x="0" y="0"/>
            <a:ext cx="1587" cy="1588"/>
          </a:xfrm>
          <a:prstGeom prst="line">
            <a:avLst/>
          </a:prstGeom>
          <a:noFill/>
          <a:ln w="9525" algn="ctr">
            <a:noFill/>
            <a:round/>
            <a:headEnd/>
            <a:tailEnd/>
          </a:ln>
        </p:spPr>
      </p:cxnSp>
      <p:cxnSp>
        <p:nvCxnSpPr>
          <p:cNvPr id="27667" name="cdtMasterTags_CL9 Id3082"/>
          <p:cNvCxnSpPr>
            <a:cxnSpLocks noChangeShapeType="1"/>
          </p:cNvCxnSpPr>
          <p:nvPr userDrawn="1">
            <p:custDataLst>
              <p:tags r:id="rId43"/>
            </p:custDataLst>
          </p:nvPr>
        </p:nvCxnSpPr>
        <p:spPr bwMode="auto">
          <a:xfrm>
            <a:off x="0" y="0"/>
            <a:ext cx="1587" cy="1588"/>
          </a:xfrm>
          <a:prstGeom prst="line">
            <a:avLst/>
          </a:prstGeom>
          <a:noFill/>
          <a:ln w="9525" algn="ctr">
            <a:noFill/>
            <a:round/>
            <a:headEnd/>
            <a:tailEnd/>
          </a:ln>
        </p:spPr>
      </p:cxnSp>
      <p:cxnSp>
        <p:nvCxnSpPr>
          <p:cNvPr id="27668" name="cdtMasterTags_CL10 Id3083"/>
          <p:cNvCxnSpPr>
            <a:cxnSpLocks noChangeShapeType="1"/>
          </p:cNvCxnSpPr>
          <p:nvPr userDrawn="1">
            <p:custDataLst>
              <p:tags r:id="rId44"/>
            </p:custDataLst>
          </p:nvPr>
        </p:nvCxnSpPr>
        <p:spPr bwMode="auto">
          <a:xfrm>
            <a:off x="0" y="0"/>
            <a:ext cx="1587" cy="1588"/>
          </a:xfrm>
          <a:prstGeom prst="line">
            <a:avLst/>
          </a:prstGeom>
          <a:noFill/>
          <a:ln w="9525" algn="ctr">
            <a:noFill/>
            <a:round/>
            <a:headEnd/>
            <a:tailEnd/>
          </a:ln>
        </p:spPr>
      </p:cxnSp>
      <p:cxnSp>
        <p:nvCxnSpPr>
          <p:cNvPr id="27669" name="cdtMasterTags_CL11 Id3084"/>
          <p:cNvCxnSpPr>
            <a:cxnSpLocks noChangeShapeType="1"/>
          </p:cNvCxnSpPr>
          <p:nvPr userDrawn="1">
            <p:custDataLst>
              <p:tags r:id="rId45"/>
            </p:custDataLst>
          </p:nvPr>
        </p:nvCxnSpPr>
        <p:spPr bwMode="auto">
          <a:xfrm>
            <a:off x="0" y="0"/>
            <a:ext cx="1587" cy="1588"/>
          </a:xfrm>
          <a:prstGeom prst="line">
            <a:avLst/>
          </a:prstGeom>
          <a:noFill/>
          <a:ln w="9525" algn="ctr">
            <a:noFill/>
            <a:round/>
            <a:headEnd/>
            <a:tailEnd/>
          </a:ln>
        </p:spPr>
      </p:cxnSp>
      <p:cxnSp>
        <p:nvCxnSpPr>
          <p:cNvPr id="27670" name="cdtMasterTags_CL12 Id3085"/>
          <p:cNvCxnSpPr>
            <a:cxnSpLocks noChangeShapeType="1"/>
          </p:cNvCxnSpPr>
          <p:nvPr userDrawn="1">
            <p:custDataLst>
              <p:tags r:id="rId46"/>
            </p:custDataLst>
          </p:nvPr>
        </p:nvCxnSpPr>
        <p:spPr bwMode="auto">
          <a:xfrm>
            <a:off x="0" y="0"/>
            <a:ext cx="1587" cy="1588"/>
          </a:xfrm>
          <a:prstGeom prst="line">
            <a:avLst/>
          </a:prstGeom>
          <a:noFill/>
          <a:ln w="9525" algn="ctr">
            <a:noFill/>
            <a:round/>
            <a:headEnd/>
            <a:tailEnd/>
          </a:ln>
        </p:spPr>
      </p:cxnSp>
      <p:cxnSp>
        <p:nvCxnSpPr>
          <p:cNvPr id="27671" name="cdtMasterTags_CL13 Id3086"/>
          <p:cNvCxnSpPr>
            <a:cxnSpLocks noChangeShapeType="1"/>
          </p:cNvCxnSpPr>
          <p:nvPr userDrawn="1">
            <p:custDataLst>
              <p:tags r:id="rId47"/>
            </p:custDataLst>
          </p:nvPr>
        </p:nvCxnSpPr>
        <p:spPr bwMode="auto">
          <a:xfrm>
            <a:off x="0" y="0"/>
            <a:ext cx="1587" cy="1588"/>
          </a:xfrm>
          <a:prstGeom prst="line">
            <a:avLst/>
          </a:prstGeom>
          <a:noFill/>
          <a:ln w="9525" algn="ctr">
            <a:noFill/>
            <a:round/>
            <a:headEnd/>
            <a:tailEnd/>
          </a:ln>
        </p:spPr>
      </p:cxnSp>
      <p:cxnSp>
        <p:nvCxnSpPr>
          <p:cNvPr id="27672" name="cdtMasterTags_CL14 Id3087"/>
          <p:cNvCxnSpPr>
            <a:cxnSpLocks noChangeShapeType="1"/>
          </p:cNvCxnSpPr>
          <p:nvPr userDrawn="1">
            <p:custDataLst>
              <p:tags r:id="rId48"/>
            </p:custDataLst>
          </p:nvPr>
        </p:nvCxnSpPr>
        <p:spPr bwMode="auto">
          <a:xfrm>
            <a:off x="0" y="0"/>
            <a:ext cx="1587" cy="1588"/>
          </a:xfrm>
          <a:prstGeom prst="line">
            <a:avLst/>
          </a:prstGeom>
          <a:noFill/>
          <a:ln w="9525" algn="ctr">
            <a:noFill/>
            <a:round/>
            <a:headEnd/>
            <a:tailEnd/>
          </a:ln>
        </p:spPr>
      </p:cxnSp>
      <p:cxnSp>
        <p:nvCxnSpPr>
          <p:cNvPr id="27673" name="cdtMasterTags_CL15 Id3088"/>
          <p:cNvCxnSpPr>
            <a:cxnSpLocks noChangeShapeType="1"/>
          </p:cNvCxnSpPr>
          <p:nvPr userDrawn="1">
            <p:custDataLst>
              <p:tags r:id="rId49"/>
            </p:custDataLst>
          </p:nvPr>
        </p:nvCxnSpPr>
        <p:spPr bwMode="auto">
          <a:xfrm>
            <a:off x="0" y="0"/>
            <a:ext cx="1587" cy="1588"/>
          </a:xfrm>
          <a:prstGeom prst="line">
            <a:avLst/>
          </a:prstGeom>
          <a:noFill/>
          <a:ln w="9525" algn="ctr">
            <a:noFill/>
            <a:round/>
            <a:headEnd/>
            <a:tailEnd/>
          </a:ln>
        </p:spPr>
      </p:cxnSp>
      <p:cxnSp>
        <p:nvCxnSpPr>
          <p:cNvPr id="27674" name="cdtMasterTags_CL16 Id3089"/>
          <p:cNvCxnSpPr>
            <a:cxnSpLocks noChangeShapeType="1"/>
          </p:cNvCxnSpPr>
          <p:nvPr userDrawn="1">
            <p:custDataLst>
              <p:tags r:id="rId50"/>
            </p:custDataLst>
          </p:nvPr>
        </p:nvCxnSpPr>
        <p:spPr bwMode="auto">
          <a:xfrm>
            <a:off x="0" y="0"/>
            <a:ext cx="1587" cy="1588"/>
          </a:xfrm>
          <a:prstGeom prst="line">
            <a:avLst/>
          </a:prstGeom>
          <a:noFill/>
          <a:ln w="9525" algn="ctr">
            <a:noFill/>
            <a:round/>
            <a:headEnd/>
            <a:tailEnd/>
          </a:ln>
        </p:spPr>
      </p:cxnSp>
      <p:cxnSp>
        <p:nvCxnSpPr>
          <p:cNvPr id="27675" name="cdtMasterTags_CL17 Id3090"/>
          <p:cNvCxnSpPr>
            <a:cxnSpLocks noChangeShapeType="1"/>
          </p:cNvCxnSpPr>
          <p:nvPr userDrawn="1">
            <p:custDataLst>
              <p:tags r:id="rId51"/>
            </p:custDataLst>
          </p:nvPr>
        </p:nvCxnSpPr>
        <p:spPr bwMode="auto">
          <a:xfrm>
            <a:off x="0" y="0"/>
            <a:ext cx="1587" cy="1588"/>
          </a:xfrm>
          <a:prstGeom prst="line">
            <a:avLst/>
          </a:prstGeom>
          <a:noFill/>
          <a:ln w="9525" algn="ctr">
            <a:noFill/>
            <a:round/>
            <a:headEnd/>
            <a:tailEnd/>
          </a:ln>
        </p:spPr>
      </p:cxnSp>
      <p:cxnSp>
        <p:nvCxnSpPr>
          <p:cNvPr id="27676" name="cdtMasterTags_CL18 Id3091"/>
          <p:cNvCxnSpPr>
            <a:cxnSpLocks noChangeShapeType="1"/>
          </p:cNvCxnSpPr>
          <p:nvPr userDrawn="1">
            <p:custDataLst>
              <p:tags r:id="rId52"/>
            </p:custDataLst>
          </p:nvPr>
        </p:nvCxnSpPr>
        <p:spPr bwMode="auto">
          <a:xfrm>
            <a:off x="0" y="0"/>
            <a:ext cx="1587" cy="1588"/>
          </a:xfrm>
          <a:prstGeom prst="line">
            <a:avLst/>
          </a:prstGeom>
          <a:noFill/>
          <a:ln w="9525" algn="ctr">
            <a:noFill/>
            <a:round/>
            <a:headEnd/>
            <a:tailEnd/>
          </a:ln>
        </p:spPr>
      </p:cxnSp>
      <p:cxnSp>
        <p:nvCxnSpPr>
          <p:cNvPr id="27677" name="cdtMasterTags_CL19 Id3092"/>
          <p:cNvCxnSpPr>
            <a:cxnSpLocks noChangeShapeType="1"/>
          </p:cNvCxnSpPr>
          <p:nvPr userDrawn="1">
            <p:custDataLst>
              <p:tags r:id="rId53"/>
            </p:custDataLst>
          </p:nvPr>
        </p:nvCxnSpPr>
        <p:spPr bwMode="auto">
          <a:xfrm>
            <a:off x="0" y="0"/>
            <a:ext cx="1587" cy="1588"/>
          </a:xfrm>
          <a:prstGeom prst="line">
            <a:avLst/>
          </a:prstGeom>
          <a:noFill/>
          <a:ln w="9525" algn="ctr">
            <a:noFill/>
            <a:round/>
            <a:headEnd/>
            <a:tailEnd/>
          </a:ln>
        </p:spPr>
      </p:cxnSp>
      <p:cxnSp>
        <p:nvCxnSpPr>
          <p:cNvPr id="27678" name="cdtMasterTags_CL20 Id3093"/>
          <p:cNvCxnSpPr>
            <a:cxnSpLocks noChangeShapeType="1"/>
          </p:cNvCxnSpPr>
          <p:nvPr userDrawn="1">
            <p:custDataLst>
              <p:tags r:id="rId54"/>
            </p:custDataLst>
          </p:nvPr>
        </p:nvCxnSpPr>
        <p:spPr bwMode="auto">
          <a:xfrm>
            <a:off x="0" y="0"/>
            <a:ext cx="1587" cy="1588"/>
          </a:xfrm>
          <a:prstGeom prst="line">
            <a:avLst/>
          </a:prstGeom>
          <a:noFill/>
          <a:ln w="9525" algn="ctr">
            <a:noFill/>
            <a:round/>
            <a:headEnd/>
            <a:tailEnd/>
          </a:ln>
        </p:spPr>
      </p:cxnSp>
      <p:cxnSp>
        <p:nvCxnSpPr>
          <p:cNvPr id="27679" name="cdtMasterTags_CL21 Id3094"/>
          <p:cNvCxnSpPr>
            <a:cxnSpLocks noChangeShapeType="1"/>
          </p:cNvCxnSpPr>
          <p:nvPr userDrawn="1">
            <p:custDataLst>
              <p:tags r:id="rId55"/>
            </p:custDataLst>
          </p:nvPr>
        </p:nvCxnSpPr>
        <p:spPr bwMode="auto">
          <a:xfrm>
            <a:off x="0" y="0"/>
            <a:ext cx="1587" cy="1588"/>
          </a:xfrm>
          <a:prstGeom prst="line">
            <a:avLst/>
          </a:prstGeom>
          <a:noFill/>
          <a:ln w="9525" algn="ctr">
            <a:noFill/>
            <a:round/>
            <a:headEnd/>
            <a:tailEnd/>
          </a:ln>
        </p:spPr>
      </p:cxnSp>
      <p:cxnSp>
        <p:nvCxnSpPr>
          <p:cNvPr id="27680" name="cdtMasterTags_CL22 Id3095"/>
          <p:cNvCxnSpPr>
            <a:cxnSpLocks noChangeShapeType="1"/>
          </p:cNvCxnSpPr>
          <p:nvPr userDrawn="1">
            <p:custDataLst>
              <p:tags r:id="rId56"/>
            </p:custDataLst>
          </p:nvPr>
        </p:nvCxnSpPr>
        <p:spPr bwMode="auto">
          <a:xfrm>
            <a:off x="0" y="0"/>
            <a:ext cx="1587" cy="1588"/>
          </a:xfrm>
          <a:prstGeom prst="line">
            <a:avLst/>
          </a:prstGeom>
          <a:noFill/>
          <a:ln w="9525" algn="ctr">
            <a:noFill/>
            <a:round/>
            <a:headEnd/>
            <a:tailEnd/>
          </a:ln>
        </p:spPr>
      </p:cxnSp>
      <p:cxnSp>
        <p:nvCxnSpPr>
          <p:cNvPr id="27681" name="cdtMasterTags"/>
          <p:cNvCxnSpPr>
            <a:cxnSpLocks noChangeShapeType="1"/>
          </p:cNvCxnSpPr>
          <p:nvPr userDrawn="1">
            <p:custDataLst>
              <p:tags r:id="rId57"/>
            </p:custDataLst>
          </p:nvPr>
        </p:nvCxnSpPr>
        <p:spPr bwMode="auto">
          <a:xfrm>
            <a:off x="0" y="0"/>
            <a:ext cx="1587" cy="1588"/>
          </a:xfrm>
          <a:prstGeom prst="line">
            <a:avLst/>
          </a:prstGeom>
          <a:noFill/>
          <a:ln w="9525" algn="ctr">
            <a:noFill/>
            <a:round/>
            <a:headEnd/>
            <a:tailEnd/>
          </a:ln>
        </p:spPr>
      </p:cxnSp>
    </p:spTree>
    <p:extLst>
      <p:ext uri="{BB962C8B-B14F-4D97-AF65-F5344CB8AC3E}">
        <p14:creationId xmlns:p14="http://schemas.microsoft.com/office/powerpoint/2010/main" val="3618738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sldNum="0" hdr="0" ftr="0" dt="0"/>
  <p:txStyles>
    <p:titleStyle>
      <a:lvl1pPr algn="l" rtl="0" eaLnBrk="0" fontAlgn="base" hangingPunct="0">
        <a:spcBef>
          <a:spcPct val="0"/>
        </a:spcBef>
        <a:spcAft>
          <a:spcPct val="0"/>
        </a:spcAft>
        <a:defRPr sz="1999" b="1">
          <a:solidFill>
            <a:srgbClr val="000000"/>
          </a:solidFill>
          <a:latin typeface="Arial" pitchFamily="34" charset="0"/>
          <a:ea typeface="MS PGothic" pitchFamily="34" charset="-128"/>
          <a:cs typeface="Arial" pitchFamily="34" charset="0"/>
        </a:defRPr>
      </a:lvl1pPr>
      <a:lvl2pPr algn="l" rtl="0" eaLnBrk="0" fontAlgn="base" hangingPunct="0">
        <a:spcBef>
          <a:spcPct val="0"/>
        </a:spcBef>
        <a:spcAft>
          <a:spcPct val="0"/>
        </a:spcAft>
        <a:defRPr sz="1999" b="1">
          <a:solidFill>
            <a:srgbClr val="000000"/>
          </a:solidFill>
          <a:latin typeface="Arial" charset="0"/>
          <a:ea typeface="MS PGothic" pitchFamily="34" charset="-128"/>
          <a:cs typeface="Arial" charset="0"/>
        </a:defRPr>
      </a:lvl2pPr>
      <a:lvl3pPr algn="l" rtl="0" eaLnBrk="0" fontAlgn="base" hangingPunct="0">
        <a:spcBef>
          <a:spcPct val="0"/>
        </a:spcBef>
        <a:spcAft>
          <a:spcPct val="0"/>
        </a:spcAft>
        <a:defRPr sz="1999" b="1">
          <a:solidFill>
            <a:srgbClr val="000000"/>
          </a:solidFill>
          <a:latin typeface="Arial" charset="0"/>
          <a:ea typeface="MS PGothic" pitchFamily="34" charset="-128"/>
          <a:cs typeface="Arial" charset="0"/>
        </a:defRPr>
      </a:lvl3pPr>
      <a:lvl4pPr algn="l" rtl="0" eaLnBrk="0" fontAlgn="base" hangingPunct="0">
        <a:spcBef>
          <a:spcPct val="0"/>
        </a:spcBef>
        <a:spcAft>
          <a:spcPct val="0"/>
        </a:spcAft>
        <a:defRPr sz="1999" b="1">
          <a:solidFill>
            <a:srgbClr val="000000"/>
          </a:solidFill>
          <a:latin typeface="Arial" charset="0"/>
          <a:ea typeface="MS PGothic" pitchFamily="34" charset="-128"/>
          <a:cs typeface="Arial" charset="0"/>
        </a:defRPr>
      </a:lvl4pPr>
      <a:lvl5pPr algn="l" rtl="0" eaLnBrk="0" fontAlgn="base" hangingPunct="0">
        <a:spcBef>
          <a:spcPct val="0"/>
        </a:spcBef>
        <a:spcAft>
          <a:spcPct val="0"/>
        </a:spcAft>
        <a:defRPr sz="1999" b="1">
          <a:solidFill>
            <a:srgbClr val="000000"/>
          </a:solidFill>
          <a:latin typeface="Arial" charset="0"/>
          <a:ea typeface="MS PGothic" pitchFamily="34" charset="-128"/>
          <a:cs typeface="Arial" charset="0"/>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p:titleStyle>
    <p:bodyStyle>
      <a:lvl1pPr algn="l" rtl="0" eaLnBrk="0" fontAlgn="base" hangingPunct="0">
        <a:lnSpc>
          <a:spcPct val="110000"/>
        </a:lnSpc>
        <a:spcBef>
          <a:spcPct val="0"/>
        </a:spcBef>
        <a:spcAft>
          <a:spcPct val="0"/>
        </a:spcAft>
        <a:buClr>
          <a:schemeClr val="accent1"/>
        </a:buClr>
        <a:buFont typeface="Arial" charset="0"/>
        <a:defRPr>
          <a:solidFill>
            <a:schemeClr val="tx1"/>
          </a:solidFill>
          <a:latin typeface="Arial" pitchFamily="34" charset="0"/>
          <a:ea typeface="MS PGothic" pitchFamily="34" charset="-128"/>
          <a:cs typeface="Arial" pitchFamily="34" charset="0"/>
        </a:defRPr>
      </a:lvl1pPr>
      <a:lvl2pPr marL="179298" indent="-177711" algn="l" rtl="0" eaLnBrk="0" fontAlgn="base" hangingPunct="0">
        <a:lnSpc>
          <a:spcPct val="110000"/>
        </a:lnSpc>
        <a:spcBef>
          <a:spcPct val="0"/>
        </a:spcBef>
        <a:spcAft>
          <a:spcPct val="0"/>
        </a:spcAft>
        <a:buClr>
          <a:schemeClr val="accent1"/>
        </a:buClr>
        <a:buChar char="•"/>
        <a:defRPr>
          <a:solidFill>
            <a:schemeClr val="tx1"/>
          </a:solidFill>
          <a:latin typeface="Arial" pitchFamily="34" charset="0"/>
          <a:ea typeface="MS PGothic" pitchFamily="34" charset="-128"/>
          <a:cs typeface="Arial" pitchFamily="34" charset="0"/>
        </a:defRPr>
      </a:lvl2pPr>
      <a:lvl3pPr marL="358596" indent="-177711" algn="l" rtl="0" eaLnBrk="0" fontAlgn="base" hangingPunct="0">
        <a:lnSpc>
          <a:spcPct val="110000"/>
        </a:lnSpc>
        <a:spcBef>
          <a:spcPct val="0"/>
        </a:spcBef>
        <a:spcAft>
          <a:spcPct val="0"/>
        </a:spcAft>
        <a:buClr>
          <a:schemeClr val="accent1"/>
        </a:buClr>
        <a:buChar char="•"/>
        <a:defRPr>
          <a:solidFill>
            <a:schemeClr val="tx1"/>
          </a:solidFill>
          <a:latin typeface="Arial" pitchFamily="34" charset="0"/>
          <a:ea typeface="MS PGothic" pitchFamily="34" charset="-128"/>
          <a:cs typeface="Arial" pitchFamily="34" charset="0"/>
        </a:defRPr>
      </a:lvl3pPr>
      <a:lvl4pPr marL="537894" indent="-177711" algn="l" rtl="0" eaLnBrk="0" fontAlgn="base" hangingPunct="0">
        <a:lnSpc>
          <a:spcPct val="110000"/>
        </a:lnSpc>
        <a:spcBef>
          <a:spcPct val="0"/>
        </a:spcBef>
        <a:spcAft>
          <a:spcPct val="0"/>
        </a:spcAft>
        <a:buClr>
          <a:schemeClr val="accent1"/>
        </a:buClr>
        <a:buChar char="•"/>
        <a:defRPr>
          <a:solidFill>
            <a:schemeClr val="tx1"/>
          </a:solidFill>
          <a:latin typeface="Arial" pitchFamily="34" charset="0"/>
          <a:ea typeface="MS PGothic" pitchFamily="34" charset="-128"/>
          <a:cs typeface="Arial" pitchFamily="34" charset="0"/>
        </a:defRPr>
      </a:lvl4pPr>
      <a:lvl5pPr marL="717191" indent="-177711" algn="l" rtl="0" eaLnBrk="0" fontAlgn="base" hangingPunct="0">
        <a:lnSpc>
          <a:spcPct val="110000"/>
        </a:lnSpc>
        <a:spcBef>
          <a:spcPct val="0"/>
        </a:spcBef>
        <a:spcAft>
          <a:spcPct val="0"/>
        </a:spcAft>
        <a:buClr>
          <a:schemeClr val="accent1"/>
        </a:buClr>
        <a:buChar char="•"/>
        <a:defRPr>
          <a:solidFill>
            <a:schemeClr val="tx1"/>
          </a:solidFill>
          <a:latin typeface="Arial" pitchFamily="34" charset="0"/>
          <a:ea typeface="MS PGothic" pitchFamily="34" charset="-128"/>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4" name="Object 33" hidden="1"/>
          <p:cNvGraphicFramePr>
            <a:graphicFrameLocks noChangeAspect="1"/>
          </p:cNvGraphicFramePr>
          <p:nvPr>
            <p:custDataLst>
              <p:tags r:id="rId26"/>
            </p:custDataLst>
          </p:nvPr>
        </p:nvGraphicFramePr>
        <p:xfrm>
          <a:off x="1589" y="1593"/>
          <a:ext cx="1586" cy="1587"/>
        </p:xfrm>
        <a:graphic>
          <a:graphicData uri="http://schemas.openxmlformats.org/presentationml/2006/ole">
            <mc:AlternateContent xmlns:mc="http://schemas.openxmlformats.org/markup-compatibility/2006">
              <mc:Choice xmlns:v="urn:schemas-microsoft-com:vml" Requires="v">
                <p:oleObj spid="_x0000_s2052" name="think-cell Slide" r:id="rId58" imgW="360" imgH="360" progId="TCLayout.ActiveDocument.1">
                  <p:embed/>
                </p:oleObj>
              </mc:Choice>
              <mc:Fallback>
                <p:oleObj name="think-cell Slide" r:id="rId58" imgW="360" imgH="360" progId="TCLayout.ActiveDocument.1">
                  <p:embed/>
                  <p:pic>
                    <p:nvPicPr>
                      <p:cNvPr id="34" name="Object 33" hidden="1"/>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1589" y="1593"/>
                        <a:ext cx="158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cdtRectangle 12 Id15"/>
          <p:cNvSpPr>
            <a:spLocks noChangeArrowheads="1"/>
          </p:cNvSpPr>
          <p:nvPr>
            <p:custDataLst>
              <p:tags r:id="rId27"/>
            </p:custDataLst>
          </p:nvPr>
        </p:nvSpPr>
        <p:spPr bwMode="gray">
          <a:xfrm>
            <a:off x="1" y="25"/>
            <a:ext cx="12192000" cy="1268413"/>
          </a:xfrm>
          <a:prstGeom prst="rect">
            <a:avLst/>
          </a:prstGeom>
          <a:solidFill>
            <a:schemeClr val="lt2"/>
          </a:solidFill>
          <a:ln w="9525">
            <a:noFill/>
            <a:miter lim="800000"/>
            <a:headEnd/>
            <a:tailEnd/>
          </a:ln>
          <a:effectLst/>
        </p:spPr>
        <p:txBody>
          <a:bodyPr wrap="none" anchor="ctr"/>
          <a:lstStyle/>
          <a:p>
            <a:pPr marL="0" marR="0" lvl="0" indent="0" algn="l" defTabSz="913943" rtl="0" eaLnBrk="1" fontAlgn="base" latinLnBrk="0" hangingPunct="1">
              <a:lnSpc>
                <a:spcPct val="100000"/>
              </a:lnSpc>
              <a:spcBef>
                <a:spcPct val="50000"/>
              </a:spcBef>
              <a:spcAft>
                <a:spcPct val="0"/>
              </a:spcAft>
              <a:buClrTx/>
              <a:buSzTx/>
              <a:buFontTx/>
              <a:buNone/>
              <a:tabLst/>
              <a:defRPr/>
            </a:pPr>
            <a:endParaRPr kumimoji="0" lang="en-US" sz="1799" b="0" i="0" u="none" strike="noStrike" kern="1200" cap="none" spc="0" normalizeH="0" baseline="0" noProof="0">
              <a:ln>
                <a:noFill/>
              </a:ln>
              <a:solidFill>
                <a:srgbClr val="ADBECB"/>
              </a:solidFill>
              <a:effectLst/>
              <a:uLnTx/>
              <a:uFillTx/>
              <a:latin typeface="Arial" charset="0"/>
              <a:ea typeface="MS PGothic" pitchFamily="34" charset="-128"/>
              <a:cs typeface="+mn-cs"/>
            </a:endParaRPr>
          </a:p>
        </p:txBody>
      </p:sp>
      <p:sp>
        <p:nvSpPr>
          <p:cNvPr id="27651" name="cdtRectangle 115 Id3078"/>
          <p:cNvSpPr>
            <a:spLocks noGrp="1" noChangeArrowheads="1"/>
          </p:cNvSpPr>
          <p:nvPr>
            <p:ph type="title"/>
            <p:custDataLst>
              <p:tags r:id="rId28"/>
            </p:custDataLst>
          </p:nvPr>
        </p:nvSpPr>
        <p:spPr bwMode="auto">
          <a:xfrm>
            <a:off x="1" y="25"/>
            <a:ext cx="12192000" cy="1268413"/>
          </a:xfrm>
          <a:prstGeom prst="rect">
            <a:avLst/>
          </a:prstGeom>
          <a:noFill/>
          <a:ln w="9525">
            <a:noFill/>
            <a:miter lim="800000"/>
            <a:headEnd/>
            <a:tailEnd/>
          </a:ln>
        </p:spPr>
        <p:txBody>
          <a:bodyPr vert="horz" wrap="square" lIns="626400" tIns="396000" rIns="2124000" bIns="234000" numCol="1" anchor="b" anchorCtr="0" compatLnSpc="1">
            <a:prstTxWarp prst="textNoShape">
              <a:avLst/>
            </a:prstTxWarp>
          </a:bodyPr>
          <a:lstStyle/>
          <a:p>
            <a:pPr lvl="0"/>
            <a:r>
              <a:rPr lang="en-US" smtClean="0"/>
              <a:t>Titelmasterformat durch Klicken bearbeiten</a:t>
            </a:r>
          </a:p>
        </p:txBody>
      </p:sp>
      <p:sp>
        <p:nvSpPr>
          <p:cNvPr id="27652" name="cdtRectangle 116 Id3079"/>
          <p:cNvSpPr>
            <a:spLocks noGrp="1" noChangeArrowheads="1"/>
          </p:cNvSpPr>
          <p:nvPr>
            <p:ph type="body" idx="1"/>
            <p:custDataLst>
              <p:tags r:id="rId29"/>
            </p:custDataLst>
          </p:nvPr>
        </p:nvSpPr>
        <p:spPr bwMode="auto">
          <a:xfrm>
            <a:off x="626737" y="1412875"/>
            <a:ext cx="8204689"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Textmasterformat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pic>
        <p:nvPicPr>
          <p:cNvPr id="27653" name="cdtPicture 10 Id10" descr="SIE_Logo_Layer_Petrol_RGB_A3_76mm.wmf"/>
          <p:cNvPicPr>
            <a:picLocks noChangeAspect="1"/>
          </p:cNvPicPr>
          <p:nvPr>
            <p:custDataLst>
              <p:tags r:id="rId30"/>
            </p:custDataLst>
          </p:nvPr>
        </p:nvPicPr>
        <p:blipFill>
          <a:blip r:embed="rId60" cstate="email"/>
          <a:srcRect/>
          <a:stretch>
            <a:fillRect/>
          </a:stretch>
        </p:blipFill>
        <p:spPr bwMode="auto">
          <a:xfrm>
            <a:off x="10270539" y="0"/>
            <a:ext cx="1439112" cy="806450"/>
          </a:xfrm>
          <a:prstGeom prst="rect">
            <a:avLst/>
          </a:prstGeom>
          <a:noFill/>
          <a:ln w="9525">
            <a:noFill/>
            <a:miter lim="800000"/>
            <a:headEnd/>
            <a:tailEnd/>
          </a:ln>
        </p:spPr>
      </p:pic>
      <p:sp>
        <p:nvSpPr>
          <p:cNvPr id="16" name="cdtText Box 133 Id16"/>
          <p:cNvSpPr txBox="1">
            <a:spLocks noChangeArrowheads="1"/>
          </p:cNvSpPr>
          <p:nvPr>
            <p:custDataLst>
              <p:tags r:id="rId31"/>
            </p:custDataLst>
          </p:nvPr>
        </p:nvSpPr>
        <p:spPr bwMode="auto">
          <a:xfrm>
            <a:off x="1" y="6165850"/>
            <a:ext cx="12192000" cy="431800"/>
          </a:xfrm>
          <a:prstGeom prst="rect">
            <a:avLst/>
          </a:prstGeom>
          <a:noFill/>
          <a:ln w="9525">
            <a:noFill/>
            <a:miter lim="800000"/>
            <a:headEnd/>
            <a:tailEnd/>
          </a:ln>
          <a:effectLst/>
        </p:spPr>
        <p:txBody>
          <a:bodyPr lIns="626074" tIns="143925" rIns="3209528" bIns="0" anchor="ctr"/>
          <a:lstStyle/>
          <a:p>
            <a:pPr marL="0" marR="0" lvl="0" indent="0" algn="l" defTabSz="913943" rtl="0" eaLnBrk="1" fontAlgn="base" latinLnBrk="0" hangingPunct="1">
              <a:lnSpc>
                <a:spcPct val="100000"/>
              </a:lnSpc>
              <a:spcBef>
                <a:spcPct val="50000"/>
              </a:spcBef>
              <a:spcAft>
                <a:spcPct val="0"/>
              </a:spcAft>
              <a:buClrTx/>
              <a:buSzTx/>
              <a:buFontTx/>
              <a:buNone/>
              <a:tabLst/>
              <a:defRPr/>
            </a:pPr>
            <a:r>
              <a:rPr kumimoji="0" lang="en-US" sz="999" b="1" i="0" u="none" strike="noStrike" kern="1200" cap="none" spc="0" normalizeH="0" baseline="0" noProof="0" smtClean="0">
                <a:ln>
                  <a:noFill/>
                </a:ln>
                <a:solidFill>
                  <a:srgbClr val="879BAA"/>
                </a:solidFill>
                <a:effectLst/>
                <a:uLnTx/>
                <a:uFillTx/>
                <a:latin typeface="Arial" pitchFamily="34" charset="0"/>
                <a:ea typeface="ＭＳ Ｐゴシック" charset="-128"/>
                <a:cs typeface="+mn-cs"/>
              </a:rPr>
              <a:t>Unrestricted / © Siemens AG 2014. All Rights Reserved.</a:t>
            </a:r>
            <a:endParaRPr kumimoji="0" lang="de-DE" sz="999" b="1" i="0" u="none" strike="noStrike" kern="1200" cap="none" spc="0" normalizeH="0" baseline="0" noProof="0" dirty="0">
              <a:ln>
                <a:noFill/>
              </a:ln>
              <a:solidFill>
                <a:srgbClr val="879BAA"/>
              </a:solidFill>
              <a:effectLst/>
              <a:uLnTx/>
              <a:uFillTx/>
              <a:latin typeface="Arial" pitchFamily="34" charset="0"/>
              <a:ea typeface="ＭＳ Ｐゴシック" charset="-128"/>
              <a:cs typeface="+mn-cs"/>
            </a:endParaRPr>
          </a:p>
        </p:txBody>
      </p:sp>
      <p:sp>
        <p:nvSpPr>
          <p:cNvPr id="17" name="cdtTextBox 12 Id17"/>
          <p:cNvSpPr txBox="1"/>
          <p:nvPr>
            <p:custDataLst>
              <p:tags r:id="rId32"/>
            </p:custDataLst>
          </p:nvPr>
        </p:nvSpPr>
        <p:spPr>
          <a:xfrm>
            <a:off x="1" y="6597650"/>
            <a:ext cx="3930191" cy="260350"/>
          </a:xfrm>
          <a:prstGeom prst="rect">
            <a:avLst/>
          </a:prstGeom>
          <a:noFill/>
        </p:spPr>
        <p:txBody>
          <a:bodyPr lIns="1907007" tIns="0" rIns="0" bIns="115140"/>
          <a:lstStyle/>
          <a:p>
            <a:pPr marL="0" marR="0" lvl="0" indent="0" algn="l" defTabSz="913943" rtl="0" eaLnBrk="1" fontAlgn="base" latinLnBrk="0" hangingPunct="1">
              <a:lnSpc>
                <a:spcPct val="110000"/>
              </a:lnSpc>
              <a:spcBef>
                <a:spcPct val="0"/>
              </a:spcBef>
              <a:spcAft>
                <a:spcPct val="0"/>
              </a:spcAft>
              <a:buClrTx/>
              <a:buSzTx/>
              <a:buFontTx/>
              <a:buNone/>
              <a:tabLst/>
              <a:defRPr/>
            </a:pPr>
            <a:endParaRPr kumimoji="0" lang="en-US" sz="999" b="0"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18" name="cdtTextBox 11 Id18"/>
          <p:cNvSpPr txBox="1"/>
          <p:nvPr>
            <p:custDataLst>
              <p:tags r:id="rId33"/>
            </p:custDataLst>
          </p:nvPr>
        </p:nvSpPr>
        <p:spPr>
          <a:xfrm>
            <a:off x="1" y="6597650"/>
            <a:ext cx="1764381" cy="260350"/>
          </a:xfrm>
          <a:prstGeom prst="rect">
            <a:avLst/>
          </a:prstGeom>
          <a:noFill/>
        </p:spPr>
        <p:txBody>
          <a:bodyPr lIns="626074" tIns="0" rIns="0" bIns="115140"/>
          <a:lstStyle/>
          <a:p>
            <a:pPr marL="0" marR="0" lvl="0" indent="0" algn="l" defTabSz="913943" rtl="0" eaLnBrk="1" fontAlgn="base" latinLnBrk="0" hangingPunct="1">
              <a:lnSpc>
                <a:spcPct val="110000"/>
              </a:lnSpc>
              <a:spcBef>
                <a:spcPct val="0"/>
              </a:spcBef>
              <a:spcAft>
                <a:spcPct val="0"/>
              </a:spcAft>
              <a:buClrTx/>
              <a:buSzTx/>
              <a:buFontTx/>
              <a:buNone/>
              <a:tabLst/>
              <a:defRPr/>
            </a:pPr>
            <a:endParaRPr kumimoji="0" lang="en-US" sz="999" b="0" i="0" u="none" strike="noStrike" kern="1200" cap="none" spc="0" normalizeH="0" baseline="0" noProof="0">
              <a:ln>
                <a:noFill/>
              </a:ln>
              <a:solidFill>
                <a:srgbClr val="000000"/>
              </a:solidFill>
              <a:effectLst/>
              <a:uLnTx/>
              <a:uFillTx/>
              <a:latin typeface="Arial" charset="0"/>
              <a:ea typeface="MS PGothic" pitchFamily="34" charset="-128"/>
              <a:cs typeface="+mn-cs"/>
            </a:endParaRPr>
          </a:p>
        </p:txBody>
      </p:sp>
      <p:sp>
        <p:nvSpPr>
          <p:cNvPr id="20" name="cdtText Box 101 Id20"/>
          <p:cNvSpPr txBox="1">
            <a:spLocks noChangeArrowheads="1"/>
          </p:cNvSpPr>
          <p:nvPr>
            <p:custDataLst>
              <p:tags r:id="rId34"/>
            </p:custDataLst>
          </p:nvPr>
        </p:nvSpPr>
        <p:spPr bwMode="auto">
          <a:xfrm>
            <a:off x="6096000" y="0"/>
            <a:ext cx="1587" cy="1588"/>
          </a:xfrm>
          <a:prstGeom prst="rect">
            <a:avLst/>
          </a:prstGeom>
          <a:noFill/>
          <a:ln>
            <a:noFill/>
          </a:ln>
          <a:effectLst/>
          <a:extLst/>
        </p:spPr>
        <p:txBody>
          <a:bodyPr wrap="none" lIns="0" tIns="35981" rIns="0" bIns="0"/>
          <a:lstStyle/>
          <a:p>
            <a:pPr marL="0" marR="0" lvl="0" indent="0" algn="ctr" defTabSz="913943" rtl="0" eaLnBrk="1" fontAlgn="base" latinLnBrk="0" hangingPunct="1">
              <a:lnSpc>
                <a:spcPct val="100000"/>
              </a:lnSpc>
              <a:spcBef>
                <a:spcPct val="50000"/>
              </a:spcBef>
              <a:spcAft>
                <a:spcPct val="0"/>
              </a:spcAft>
              <a:buClrTx/>
              <a:buSzTx/>
              <a:buFontTx/>
              <a:buNone/>
              <a:tabLst/>
              <a:defRPr/>
            </a:pPr>
            <a:endParaRPr kumimoji="0" lang="en-US" sz="1099" b="1" i="0" u="none" strike="noStrike" kern="1200" cap="none" spc="0" normalizeH="0" baseline="0" noProof="0">
              <a:ln>
                <a:noFill/>
              </a:ln>
              <a:solidFill>
                <a:srgbClr val="990000"/>
              </a:solidFill>
              <a:effectLst/>
              <a:uLnTx/>
              <a:uFillTx/>
              <a:latin typeface="Arial" charset="0"/>
              <a:ea typeface="MS PGothic" pitchFamily="34" charset="-128"/>
              <a:cs typeface="+mn-cs"/>
            </a:endParaRPr>
          </a:p>
        </p:txBody>
      </p:sp>
      <p:cxnSp>
        <p:nvCxnSpPr>
          <p:cNvPr id="27659" name="cdtMasterTags_CL1 Id7"/>
          <p:cNvCxnSpPr>
            <a:cxnSpLocks noChangeShapeType="1"/>
          </p:cNvCxnSpPr>
          <p:nvPr userDrawn="1">
            <p:custDataLst>
              <p:tags r:id="rId35"/>
            </p:custDataLst>
          </p:nvPr>
        </p:nvCxnSpPr>
        <p:spPr bwMode="auto">
          <a:xfrm>
            <a:off x="0" y="0"/>
            <a:ext cx="1587" cy="1588"/>
          </a:xfrm>
          <a:prstGeom prst="line">
            <a:avLst/>
          </a:prstGeom>
          <a:noFill/>
          <a:ln w="9525" algn="ctr">
            <a:noFill/>
            <a:round/>
            <a:headEnd/>
            <a:tailEnd/>
          </a:ln>
        </p:spPr>
      </p:cxnSp>
      <p:cxnSp>
        <p:nvCxnSpPr>
          <p:cNvPr id="27660" name="cdtMasterTags_CL2 Id9"/>
          <p:cNvCxnSpPr>
            <a:cxnSpLocks noChangeShapeType="1"/>
          </p:cNvCxnSpPr>
          <p:nvPr userDrawn="1">
            <p:custDataLst>
              <p:tags r:id="rId36"/>
            </p:custDataLst>
          </p:nvPr>
        </p:nvCxnSpPr>
        <p:spPr bwMode="auto">
          <a:xfrm>
            <a:off x="0" y="0"/>
            <a:ext cx="1587" cy="1588"/>
          </a:xfrm>
          <a:prstGeom prst="line">
            <a:avLst/>
          </a:prstGeom>
          <a:noFill/>
          <a:ln w="9525" algn="ctr">
            <a:noFill/>
            <a:round/>
            <a:headEnd/>
            <a:tailEnd/>
          </a:ln>
        </p:spPr>
      </p:cxnSp>
      <p:cxnSp>
        <p:nvCxnSpPr>
          <p:cNvPr id="27661" name="cdtMasterTags_CL3 Id11"/>
          <p:cNvCxnSpPr>
            <a:cxnSpLocks noChangeShapeType="1"/>
          </p:cNvCxnSpPr>
          <p:nvPr userDrawn="1">
            <p:custDataLst>
              <p:tags r:id="rId37"/>
            </p:custDataLst>
          </p:nvPr>
        </p:nvCxnSpPr>
        <p:spPr bwMode="auto">
          <a:xfrm>
            <a:off x="0" y="0"/>
            <a:ext cx="1587" cy="1588"/>
          </a:xfrm>
          <a:prstGeom prst="line">
            <a:avLst/>
          </a:prstGeom>
          <a:noFill/>
          <a:ln w="9525" algn="ctr">
            <a:noFill/>
            <a:round/>
            <a:headEnd/>
            <a:tailEnd/>
          </a:ln>
        </p:spPr>
      </p:cxnSp>
      <p:cxnSp>
        <p:nvCxnSpPr>
          <p:cNvPr id="27662" name="cdtMasterTags_CL4 Id12"/>
          <p:cNvCxnSpPr>
            <a:cxnSpLocks noChangeShapeType="1"/>
          </p:cNvCxnSpPr>
          <p:nvPr userDrawn="1">
            <p:custDataLst>
              <p:tags r:id="rId38"/>
            </p:custDataLst>
          </p:nvPr>
        </p:nvCxnSpPr>
        <p:spPr bwMode="auto">
          <a:xfrm>
            <a:off x="0" y="0"/>
            <a:ext cx="1587" cy="1588"/>
          </a:xfrm>
          <a:prstGeom prst="line">
            <a:avLst/>
          </a:prstGeom>
          <a:noFill/>
          <a:ln w="9525" algn="ctr">
            <a:noFill/>
            <a:round/>
            <a:headEnd/>
            <a:tailEnd/>
          </a:ln>
        </p:spPr>
      </p:cxnSp>
      <p:cxnSp>
        <p:nvCxnSpPr>
          <p:cNvPr id="27663" name="cdtMasterTags_CL5 Id13"/>
          <p:cNvCxnSpPr>
            <a:cxnSpLocks noChangeShapeType="1"/>
          </p:cNvCxnSpPr>
          <p:nvPr userDrawn="1">
            <p:custDataLst>
              <p:tags r:id="rId39"/>
            </p:custDataLst>
          </p:nvPr>
        </p:nvCxnSpPr>
        <p:spPr bwMode="auto">
          <a:xfrm>
            <a:off x="0" y="0"/>
            <a:ext cx="1587" cy="1588"/>
          </a:xfrm>
          <a:prstGeom prst="line">
            <a:avLst/>
          </a:prstGeom>
          <a:noFill/>
          <a:ln w="9525" algn="ctr">
            <a:noFill/>
            <a:round/>
            <a:headEnd/>
            <a:tailEnd/>
          </a:ln>
        </p:spPr>
      </p:cxnSp>
      <p:cxnSp>
        <p:nvCxnSpPr>
          <p:cNvPr id="27664" name="cdtMasterTags_CL6 Id14"/>
          <p:cNvCxnSpPr>
            <a:cxnSpLocks noChangeShapeType="1"/>
          </p:cNvCxnSpPr>
          <p:nvPr userDrawn="1">
            <p:custDataLst>
              <p:tags r:id="rId40"/>
            </p:custDataLst>
          </p:nvPr>
        </p:nvCxnSpPr>
        <p:spPr bwMode="auto">
          <a:xfrm>
            <a:off x="0" y="0"/>
            <a:ext cx="1587" cy="1588"/>
          </a:xfrm>
          <a:prstGeom prst="line">
            <a:avLst/>
          </a:prstGeom>
          <a:noFill/>
          <a:ln w="9525" algn="ctr">
            <a:noFill/>
            <a:round/>
            <a:headEnd/>
            <a:tailEnd/>
          </a:ln>
        </p:spPr>
      </p:cxnSp>
      <p:cxnSp>
        <p:nvCxnSpPr>
          <p:cNvPr id="27665" name="cdtMasterTags_CL7 Id3080"/>
          <p:cNvCxnSpPr>
            <a:cxnSpLocks noChangeShapeType="1"/>
          </p:cNvCxnSpPr>
          <p:nvPr userDrawn="1">
            <p:custDataLst>
              <p:tags r:id="rId41"/>
            </p:custDataLst>
          </p:nvPr>
        </p:nvCxnSpPr>
        <p:spPr bwMode="auto">
          <a:xfrm>
            <a:off x="0" y="0"/>
            <a:ext cx="1587" cy="1588"/>
          </a:xfrm>
          <a:prstGeom prst="line">
            <a:avLst/>
          </a:prstGeom>
          <a:noFill/>
          <a:ln w="9525" algn="ctr">
            <a:noFill/>
            <a:round/>
            <a:headEnd/>
            <a:tailEnd/>
          </a:ln>
        </p:spPr>
      </p:cxnSp>
      <p:cxnSp>
        <p:nvCxnSpPr>
          <p:cNvPr id="27666" name="cdtMasterTags_CL8 Id3081"/>
          <p:cNvCxnSpPr>
            <a:cxnSpLocks noChangeShapeType="1"/>
          </p:cNvCxnSpPr>
          <p:nvPr userDrawn="1">
            <p:custDataLst>
              <p:tags r:id="rId42"/>
            </p:custDataLst>
          </p:nvPr>
        </p:nvCxnSpPr>
        <p:spPr bwMode="auto">
          <a:xfrm>
            <a:off x="0" y="0"/>
            <a:ext cx="1587" cy="1588"/>
          </a:xfrm>
          <a:prstGeom prst="line">
            <a:avLst/>
          </a:prstGeom>
          <a:noFill/>
          <a:ln w="9525" algn="ctr">
            <a:noFill/>
            <a:round/>
            <a:headEnd/>
            <a:tailEnd/>
          </a:ln>
        </p:spPr>
      </p:cxnSp>
      <p:cxnSp>
        <p:nvCxnSpPr>
          <p:cNvPr id="27667" name="cdtMasterTags_CL9 Id3082"/>
          <p:cNvCxnSpPr>
            <a:cxnSpLocks noChangeShapeType="1"/>
          </p:cNvCxnSpPr>
          <p:nvPr userDrawn="1">
            <p:custDataLst>
              <p:tags r:id="rId43"/>
            </p:custDataLst>
          </p:nvPr>
        </p:nvCxnSpPr>
        <p:spPr bwMode="auto">
          <a:xfrm>
            <a:off x="0" y="0"/>
            <a:ext cx="1587" cy="1588"/>
          </a:xfrm>
          <a:prstGeom prst="line">
            <a:avLst/>
          </a:prstGeom>
          <a:noFill/>
          <a:ln w="9525" algn="ctr">
            <a:noFill/>
            <a:round/>
            <a:headEnd/>
            <a:tailEnd/>
          </a:ln>
        </p:spPr>
      </p:cxnSp>
      <p:cxnSp>
        <p:nvCxnSpPr>
          <p:cNvPr id="27668" name="cdtMasterTags_CL10 Id3083"/>
          <p:cNvCxnSpPr>
            <a:cxnSpLocks noChangeShapeType="1"/>
          </p:cNvCxnSpPr>
          <p:nvPr userDrawn="1">
            <p:custDataLst>
              <p:tags r:id="rId44"/>
            </p:custDataLst>
          </p:nvPr>
        </p:nvCxnSpPr>
        <p:spPr bwMode="auto">
          <a:xfrm>
            <a:off x="0" y="0"/>
            <a:ext cx="1587" cy="1588"/>
          </a:xfrm>
          <a:prstGeom prst="line">
            <a:avLst/>
          </a:prstGeom>
          <a:noFill/>
          <a:ln w="9525" algn="ctr">
            <a:noFill/>
            <a:round/>
            <a:headEnd/>
            <a:tailEnd/>
          </a:ln>
        </p:spPr>
      </p:cxnSp>
      <p:cxnSp>
        <p:nvCxnSpPr>
          <p:cNvPr id="27669" name="cdtMasterTags_CL11 Id3084"/>
          <p:cNvCxnSpPr>
            <a:cxnSpLocks noChangeShapeType="1"/>
          </p:cNvCxnSpPr>
          <p:nvPr userDrawn="1">
            <p:custDataLst>
              <p:tags r:id="rId45"/>
            </p:custDataLst>
          </p:nvPr>
        </p:nvCxnSpPr>
        <p:spPr bwMode="auto">
          <a:xfrm>
            <a:off x="0" y="0"/>
            <a:ext cx="1587" cy="1588"/>
          </a:xfrm>
          <a:prstGeom prst="line">
            <a:avLst/>
          </a:prstGeom>
          <a:noFill/>
          <a:ln w="9525" algn="ctr">
            <a:noFill/>
            <a:round/>
            <a:headEnd/>
            <a:tailEnd/>
          </a:ln>
        </p:spPr>
      </p:cxnSp>
      <p:cxnSp>
        <p:nvCxnSpPr>
          <p:cNvPr id="27670" name="cdtMasterTags_CL12 Id3085"/>
          <p:cNvCxnSpPr>
            <a:cxnSpLocks noChangeShapeType="1"/>
          </p:cNvCxnSpPr>
          <p:nvPr userDrawn="1">
            <p:custDataLst>
              <p:tags r:id="rId46"/>
            </p:custDataLst>
          </p:nvPr>
        </p:nvCxnSpPr>
        <p:spPr bwMode="auto">
          <a:xfrm>
            <a:off x="0" y="0"/>
            <a:ext cx="1587" cy="1588"/>
          </a:xfrm>
          <a:prstGeom prst="line">
            <a:avLst/>
          </a:prstGeom>
          <a:noFill/>
          <a:ln w="9525" algn="ctr">
            <a:noFill/>
            <a:round/>
            <a:headEnd/>
            <a:tailEnd/>
          </a:ln>
        </p:spPr>
      </p:cxnSp>
      <p:cxnSp>
        <p:nvCxnSpPr>
          <p:cNvPr id="27671" name="cdtMasterTags_CL13 Id3086"/>
          <p:cNvCxnSpPr>
            <a:cxnSpLocks noChangeShapeType="1"/>
          </p:cNvCxnSpPr>
          <p:nvPr userDrawn="1">
            <p:custDataLst>
              <p:tags r:id="rId47"/>
            </p:custDataLst>
          </p:nvPr>
        </p:nvCxnSpPr>
        <p:spPr bwMode="auto">
          <a:xfrm>
            <a:off x="0" y="0"/>
            <a:ext cx="1587" cy="1588"/>
          </a:xfrm>
          <a:prstGeom prst="line">
            <a:avLst/>
          </a:prstGeom>
          <a:noFill/>
          <a:ln w="9525" algn="ctr">
            <a:noFill/>
            <a:round/>
            <a:headEnd/>
            <a:tailEnd/>
          </a:ln>
        </p:spPr>
      </p:cxnSp>
      <p:cxnSp>
        <p:nvCxnSpPr>
          <p:cNvPr id="27672" name="cdtMasterTags_CL14 Id3087"/>
          <p:cNvCxnSpPr>
            <a:cxnSpLocks noChangeShapeType="1"/>
          </p:cNvCxnSpPr>
          <p:nvPr userDrawn="1">
            <p:custDataLst>
              <p:tags r:id="rId48"/>
            </p:custDataLst>
          </p:nvPr>
        </p:nvCxnSpPr>
        <p:spPr bwMode="auto">
          <a:xfrm>
            <a:off x="0" y="0"/>
            <a:ext cx="1587" cy="1588"/>
          </a:xfrm>
          <a:prstGeom prst="line">
            <a:avLst/>
          </a:prstGeom>
          <a:noFill/>
          <a:ln w="9525" algn="ctr">
            <a:noFill/>
            <a:round/>
            <a:headEnd/>
            <a:tailEnd/>
          </a:ln>
        </p:spPr>
      </p:cxnSp>
      <p:cxnSp>
        <p:nvCxnSpPr>
          <p:cNvPr id="27673" name="cdtMasterTags_CL15 Id3088"/>
          <p:cNvCxnSpPr>
            <a:cxnSpLocks noChangeShapeType="1"/>
          </p:cNvCxnSpPr>
          <p:nvPr userDrawn="1">
            <p:custDataLst>
              <p:tags r:id="rId49"/>
            </p:custDataLst>
          </p:nvPr>
        </p:nvCxnSpPr>
        <p:spPr bwMode="auto">
          <a:xfrm>
            <a:off x="0" y="0"/>
            <a:ext cx="1587" cy="1588"/>
          </a:xfrm>
          <a:prstGeom prst="line">
            <a:avLst/>
          </a:prstGeom>
          <a:noFill/>
          <a:ln w="9525" algn="ctr">
            <a:noFill/>
            <a:round/>
            <a:headEnd/>
            <a:tailEnd/>
          </a:ln>
        </p:spPr>
      </p:cxnSp>
      <p:cxnSp>
        <p:nvCxnSpPr>
          <p:cNvPr id="27674" name="cdtMasterTags_CL16 Id3089"/>
          <p:cNvCxnSpPr>
            <a:cxnSpLocks noChangeShapeType="1"/>
          </p:cNvCxnSpPr>
          <p:nvPr userDrawn="1">
            <p:custDataLst>
              <p:tags r:id="rId50"/>
            </p:custDataLst>
          </p:nvPr>
        </p:nvCxnSpPr>
        <p:spPr bwMode="auto">
          <a:xfrm>
            <a:off x="0" y="0"/>
            <a:ext cx="1587" cy="1588"/>
          </a:xfrm>
          <a:prstGeom prst="line">
            <a:avLst/>
          </a:prstGeom>
          <a:noFill/>
          <a:ln w="9525" algn="ctr">
            <a:noFill/>
            <a:round/>
            <a:headEnd/>
            <a:tailEnd/>
          </a:ln>
        </p:spPr>
      </p:cxnSp>
      <p:cxnSp>
        <p:nvCxnSpPr>
          <p:cNvPr id="27675" name="cdtMasterTags_CL17 Id3090"/>
          <p:cNvCxnSpPr>
            <a:cxnSpLocks noChangeShapeType="1"/>
          </p:cNvCxnSpPr>
          <p:nvPr userDrawn="1">
            <p:custDataLst>
              <p:tags r:id="rId51"/>
            </p:custDataLst>
          </p:nvPr>
        </p:nvCxnSpPr>
        <p:spPr bwMode="auto">
          <a:xfrm>
            <a:off x="0" y="0"/>
            <a:ext cx="1587" cy="1588"/>
          </a:xfrm>
          <a:prstGeom prst="line">
            <a:avLst/>
          </a:prstGeom>
          <a:noFill/>
          <a:ln w="9525" algn="ctr">
            <a:noFill/>
            <a:round/>
            <a:headEnd/>
            <a:tailEnd/>
          </a:ln>
        </p:spPr>
      </p:cxnSp>
      <p:cxnSp>
        <p:nvCxnSpPr>
          <p:cNvPr id="27676" name="cdtMasterTags_CL18 Id3091"/>
          <p:cNvCxnSpPr>
            <a:cxnSpLocks noChangeShapeType="1"/>
          </p:cNvCxnSpPr>
          <p:nvPr userDrawn="1">
            <p:custDataLst>
              <p:tags r:id="rId52"/>
            </p:custDataLst>
          </p:nvPr>
        </p:nvCxnSpPr>
        <p:spPr bwMode="auto">
          <a:xfrm>
            <a:off x="0" y="0"/>
            <a:ext cx="1587" cy="1588"/>
          </a:xfrm>
          <a:prstGeom prst="line">
            <a:avLst/>
          </a:prstGeom>
          <a:noFill/>
          <a:ln w="9525" algn="ctr">
            <a:noFill/>
            <a:round/>
            <a:headEnd/>
            <a:tailEnd/>
          </a:ln>
        </p:spPr>
      </p:cxnSp>
      <p:cxnSp>
        <p:nvCxnSpPr>
          <p:cNvPr id="27677" name="cdtMasterTags_CL19 Id3092"/>
          <p:cNvCxnSpPr>
            <a:cxnSpLocks noChangeShapeType="1"/>
          </p:cNvCxnSpPr>
          <p:nvPr userDrawn="1">
            <p:custDataLst>
              <p:tags r:id="rId53"/>
            </p:custDataLst>
          </p:nvPr>
        </p:nvCxnSpPr>
        <p:spPr bwMode="auto">
          <a:xfrm>
            <a:off x="0" y="0"/>
            <a:ext cx="1587" cy="1588"/>
          </a:xfrm>
          <a:prstGeom prst="line">
            <a:avLst/>
          </a:prstGeom>
          <a:noFill/>
          <a:ln w="9525" algn="ctr">
            <a:noFill/>
            <a:round/>
            <a:headEnd/>
            <a:tailEnd/>
          </a:ln>
        </p:spPr>
      </p:cxnSp>
      <p:cxnSp>
        <p:nvCxnSpPr>
          <p:cNvPr id="27678" name="cdtMasterTags_CL20 Id3093"/>
          <p:cNvCxnSpPr>
            <a:cxnSpLocks noChangeShapeType="1"/>
          </p:cNvCxnSpPr>
          <p:nvPr userDrawn="1">
            <p:custDataLst>
              <p:tags r:id="rId54"/>
            </p:custDataLst>
          </p:nvPr>
        </p:nvCxnSpPr>
        <p:spPr bwMode="auto">
          <a:xfrm>
            <a:off x="0" y="0"/>
            <a:ext cx="1587" cy="1588"/>
          </a:xfrm>
          <a:prstGeom prst="line">
            <a:avLst/>
          </a:prstGeom>
          <a:noFill/>
          <a:ln w="9525" algn="ctr">
            <a:noFill/>
            <a:round/>
            <a:headEnd/>
            <a:tailEnd/>
          </a:ln>
        </p:spPr>
      </p:cxnSp>
      <p:cxnSp>
        <p:nvCxnSpPr>
          <p:cNvPr id="27679" name="cdtMasterTags_CL21 Id3094"/>
          <p:cNvCxnSpPr>
            <a:cxnSpLocks noChangeShapeType="1"/>
          </p:cNvCxnSpPr>
          <p:nvPr userDrawn="1">
            <p:custDataLst>
              <p:tags r:id="rId55"/>
            </p:custDataLst>
          </p:nvPr>
        </p:nvCxnSpPr>
        <p:spPr bwMode="auto">
          <a:xfrm>
            <a:off x="0" y="0"/>
            <a:ext cx="1587" cy="1588"/>
          </a:xfrm>
          <a:prstGeom prst="line">
            <a:avLst/>
          </a:prstGeom>
          <a:noFill/>
          <a:ln w="9525" algn="ctr">
            <a:noFill/>
            <a:round/>
            <a:headEnd/>
            <a:tailEnd/>
          </a:ln>
        </p:spPr>
      </p:cxnSp>
      <p:cxnSp>
        <p:nvCxnSpPr>
          <p:cNvPr id="27680" name="cdtMasterTags_CL22 Id3095"/>
          <p:cNvCxnSpPr>
            <a:cxnSpLocks noChangeShapeType="1"/>
          </p:cNvCxnSpPr>
          <p:nvPr userDrawn="1">
            <p:custDataLst>
              <p:tags r:id="rId56"/>
            </p:custDataLst>
          </p:nvPr>
        </p:nvCxnSpPr>
        <p:spPr bwMode="auto">
          <a:xfrm>
            <a:off x="0" y="0"/>
            <a:ext cx="1587" cy="1588"/>
          </a:xfrm>
          <a:prstGeom prst="line">
            <a:avLst/>
          </a:prstGeom>
          <a:noFill/>
          <a:ln w="9525" algn="ctr">
            <a:noFill/>
            <a:round/>
            <a:headEnd/>
            <a:tailEnd/>
          </a:ln>
        </p:spPr>
      </p:cxnSp>
      <p:cxnSp>
        <p:nvCxnSpPr>
          <p:cNvPr id="27681" name="cdtMasterTags"/>
          <p:cNvCxnSpPr>
            <a:cxnSpLocks noChangeShapeType="1"/>
          </p:cNvCxnSpPr>
          <p:nvPr userDrawn="1">
            <p:custDataLst>
              <p:tags r:id="rId57"/>
            </p:custDataLst>
          </p:nvPr>
        </p:nvCxnSpPr>
        <p:spPr bwMode="auto">
          <a:xfrm>
            <a:off x="0" y="0"/>
            <a:ext cx="1587" cy="1588"/>
          </a:xfrm>
          <a:prstGeom prst="line">
            <a:avLst/>
          </a:prstGeom>
          <a:noFill/>
          <a:ln w="9525" algn="ctr">
            <a:noFill/>
            <a:round/>
            <a:headEnd/>
            <a:tailEnd/>
          </a:ln>
        </p:spPr>
      </p:cxnSp>
    </p:spTree>
    <p:extLst>
      <p:ext uri="{BB962C8B-B14F-4D97-AF65-F5344CB8AC3E}">
        <p14:creationId xmlns:p14="http://schemas.microsoft.com/office/powerpoint/2010/main" val="39820287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Lst>
  <p:hf sldNum="0" hdr="0" ftr="0" dt="0"/>
  <p:txStyles>
    <p:titleStyle>
      <a:lvl1pPr algn="l" rtl="0" eaLnBrk="0" fontAlgn="base" hangingPunct="0">
        <a:spcBef>
          <a:spcPct val="0"/>
        </a:spcBef>
        <a:spcAft>
          <a:spcPct val="0"/>
        </a:spcAft>
        <a:defRPr sz="1999" b="1">
          <a:solidFill>
            <a:srgbClr val="000000"/>
          </a:solidFill>
          <a:latin typeface="Arial" pitchFamily="34" charset="0"/>
          <a:ea typeface="MS PGothic" pitchFamily="34" charset="-128"/>
          <a:cs typeface="Arial" pitchFamily="34" charset="0"/>
        </a:defRPr>
      </a:lvl1pPr>
      <a:lvl2pPr algn="l" rtl="0" eaLnBrk="0" fontAlgn="base" hangingPunct="0">
        <a:spcBef>
          <a:spcPct val="0"/>
        </a:spcBef>
        <a:spcAft>
          <a:spcPct val="0"/>
        </a:spcAft>
        <a:defRPr sz="1999" b="1">
          <a:solidFill>
            <a:srgbClr val="000000"/>
          </a:solidFill>
          <a:latin typeface="Arial" charset="0"/>
          <a:ea typeface="MS PGothic" pitchFamily="34" charset="-128"/>
          <a:cs typeface="Arial" charset="0"/>
        </a:defRPr>
      </a:lvl2pPr>
      <a:lvl3pPr algn="l" rtl="0" eaLnBrk="0" fontAlgn="base" hangingPunct="0">
        <a:spcBef>
          <a:spcPct val="0"/>
        </a:spcBef>
        <a:spcAft>
          <a:spcPct val="0"/>
        </a:spcAft>
        <a:defRPr sz="1999" b="1">
          <a:solidFill>
            <a:srgbClr val="000000"/>
          </a:solidFill>
          <a:latin typeface="Arial" charset="0"/>
          <a:ea typeface="MS PGothic" pitchFamily="34" charset="-128"/>
          <a:cs typeface="Arial" charset="0"/>
        </a:defRPr>
      </a:lvl3pPr>
      <a:lvl4pPr algn="l" rtl="0" eaLnBrk="0" fontAlgn="base" hangingPunct="0">
        <a:spcBef>
          <a:spcPct val="0"/>
        </a:spcBef>
        <a:spcAft>
          <a:spcPct val="0"/>
        </a:spcAft>
        <a:defRPr sz="1999" b="1">
          <a:solidFill>
            <a:srgbClr val="000000"/>
          </a:solidFill>
          <a:latin typeface="Arial" charset="0"/>
          <a:ea typeface="MS PGothic" pitchFamily="34" charset="-128"/>
          <a:cs typeface="Arial" charset="0"/>
        </a:defRPr>
      </a:lvl4pPr>
      <a:lvl5pPr algn="l" rtl="0" eaLnBrk="0" fontAlgn="base" hangingPunct="0">
        <a:spcBef>
          <a:spcPct val="0"/>
        </a:spcBef>
        <a:spcAft>
          <a:spcPct val="0"/>
        </a:spcAft>
        <a:defRPr sz="1999" b="1">
          <a:solidFill>
            <a:srgbClr val="000000"/>
          </a:solidFill>
          <a:latin typeface="Arial" charset="0"/>
          <a:ea typeface="MS PGothic" pitchFamily="34" charset="-128"/>
          <a:cs typeface="Arial" charset="0"/>
        </a:defRPr>
      </a:lvl5pPr>
      <a:lvl6pPr marL="456971" algn="l" rtl="0" eaLnBrk="1" fontAlgn="base" hangingPunct="1">
        <a:spcBef>
          <a:spcPct val="0"/>
        </a:spcBef>
        <a:spcAft>
          <a:spcPct val="0"/>
        </a:spcAft>
        <a:defRPr sz="1999" b="1">
          <a:solidFill>
            <a:schemeClr val="tx1"/>
          </a:solidFill>
          <a:latin typeface="Arial" charset="0"/>
          <a:ea typeface="ヒラギノ角ゴ Pro W3" charset="0"/>
        </a:defRPr>
      </a:lvl6pPr>
      <a:lvl7pPr marL="913943" algn="l" rtl="0" eaLnBrk="1" fontAlgn="base" hangingPunct="1">
        <a:spcBef>
          <a:spcPct val="0"/>
        </a:spcBef>
        <a:spcAft>
          <a:spcPct val="0"/>
        </a:spcAft>
        <a:defRPr sz="1999" b="1">
          <a:solidFill>
            <a:schemeClr val="tx1"/>
          </a:solidFill>
          <a:latin typeface="Arial" charset="0"/>
          <a:ea typeface="ヒラギノ角ゴ Pro W3" charset="0"/>
        </a:defRPr>
      </a:lvl7pPr>
      <a:lvl8pPr marL="1370914" algn="l" rtl="0" eaLnBrk="1" fontAlgn="base" hangingPunct="1">
        <a:spcBef>
          <a:spcPct val="0"/>
        </a:spcBef>
        <a:spcAft>
          <a:spcPct val="0"/>
        </a:spcAft>
        <a:defRPr sz="1999" b="1">
          <a:solidFill>
            <a:schemeClr val="tx1"/>
          </a:solidFill>
          <a:latin typeface="Arial" charset="0"/>
          <a:ea typeface="ヒラギノ角ゴ Pro W3" charset="0"/>
        </a:defRPr>
      </a:lvl8pPr>
      <a:lvl9pPr marL="1827886" algn="l" rtl="0" eaLnBrk="1" fontAlgn="base" hangingPunct="1">
        <a:spcBef>
          <a:spcPct val="0"/>
        </a:spcBef>
        <a:spcAft>
          <a:spcPct val="0"/>
        </a:spcAft>
        <a:defRPr sz="1999" b="1">
          <a:solidFill>
            <a:schemeClr val="tx1"/>
          </a:solidFill>
          <a:latin typeface="Arial" charset="0"/>
          <a:ea typeface="ヒラギノ角ゴ Pro W3" charset="0"/>
        </a:defRPr>
      </a:lvl9pPr>
    </p:titleStyle>
    <p:bodyStyle>
      <a:lvl1pPr algn="l" rtl="0" eaLnBrk="0" fontAlgn="base" hangingPunct="0">
        <a:lnSpc>
          <a:spcPct val="110000"/>
        </a:lnSpc>
        <a:spcBef>
          <a:spcPct val="0"/>
        </a:spcBef>
        <a:spcAft>
          <a:spcPct val="0"/>
        </a:spcAft>
        <a:buClr>
          <a:schemeClr val="accent1"/>
        </a:buClr>
        <a:buFont typeface="Arial" charset="0"/>
        <a:defRPr>
          <a:solidFill>
            <a:schemeClr val="tx1"/>
          </a:solidFill>
          <a:latin typeface="Arial" pitchFamily="34" charset="0"/>
          <a:ea typeface="MS PGothic" pitchFamily="34" charset="-128"/>
          <a:cs typeface="Arial" pitchFamily="34" charset="0"/>
        </a:defRPr>
      </a:lvl1pPr>
      <a:lvl2pPr marL="179298" indent="-177711" algn="l" rtl="0" eaLnBrk="0" fontAlgn="base" hangingPunct="0">
        <a:lnSpc>
          <a:spcPct val="110000"/>
        </a:lnSpc>
        <a:spcBef>
          <a:spcPct val="0"/>
        </a:spcBef>
        <a:spcAft>
          <a:spcPct val="0"/>
        </a:spcAft>
        <a:buClr>
          <a:schemeClr val="accent1"/>
        </a:buClr>
        <a:buChar char="•"/>
        <a:defRPr>
          <a:solidFill>
            <a:schemeClr val="tx1"/>
          </a:solidFill>
          <a:latin typeface="Arial" pitchFamily="34" charset="0"/>
          <a:ea typeface="MS PGothic" pitchFamily="34" charset="-128"/>
          <a:cs typeface="Arial" pitchFamily="34" charset="0"/>
        </a:defRPr>
      </a:lvl2pPr>
      <a:lvl3pPr marL="358596" indent="-177711" algn="l" rtl="0" eaLnBrk="0" fontAlgn="base" hangingPunct="0">
        <a:lnSpc>
          <a:spcPct val="110000"/>
        </a:lnSpc>
        <a:spcBef>
          <a:spcPct val="0"/>
        </a:spcBef>
        <a:spcAft>
          <a:spcPct val="0"/>
        </a:spcAft>
        <a:buClr>
          <a:schemeClr val="accent1"/>
        </a:buClr>
        <a:buChar char="•"/>
        <a:defRPr>
          <a:solidFill>
            <a:schemeClr val="tx1"/>
          </a:solidFill>
          <a:latin typeface="Arial" pitchFamily="34" charset="0"/>
          <a:ea typeface="MS PGothic" pitchFamily="34" charset="-128"/>
          <a:cs typeface="Arial" pitchFamily="34" charset="0"/>
        </a:defRPr>
      </a:lvl3pPr>
      <a:lvl4pPr marL="537894" indent="-177711" algn="l" rtl="0" eaLnBrk="0" fontAlgn="base" hangingPunct="0">
        <a:lnSpc>
          <a:spcPct val="110000"/>
        </a:lnSpc>
        <a:spcBef>
          <a:spcPct val="0"/>
        </a:spcBef>
        <a:spcAft>
          <a:spcPct val="0"/>
        </a:spcAft>
        <a:buClr>
          <a:schemeClr val="accent1"/>
        </a:buClr>
        <a:buChar char="•"/>
        <a:defRPr>
          <a:solidFill>
            <a:schemeClr val="tx1"/>
          </a:solidFill>
          <a:latin typeface="Arial" pitchFamily="34" charset="0"/>
          <a:ea typeface="MS PGothic" pitchFamily="34" charset="-128"/>
          <a:cs typeface="Arial" pitchFamily="34" charset="0"/>
        </a:defRPr>
      </a:lvl4pPr>
      <a:lvl5pPr marL="717191" indent="-177711" algn="l" rtl="0" eaLnBrk="0" fontAlgn="base" hangingPunct="0">
        <a:lnSpc>
          <a:spcPct val="110000"/>
        </a:lnSpc>
        <a:spcBef>
          <a:spcPct val="0"/>
        </a:spcBef>
        <a:spcAft>
          <a:spcPct val="0"/>
        </a:spcAft>
        <a:buClr>
          <a:schemeClr val="accent1"/>
        </a:buClr>
        <a:buChar char="•"/>
        <a:defRPr>
          <a:solidFill>
            <a:schemeClr val="tx1"/>
          </a:solidFill>
          <a:latin typeface="Arial" pitchFamily="34" charset="0"/>
          <a:ea typeface="MS PGothic" pitchFamily="34" charset="-128"/>
          <a:cs typeface="Arial" pitchFamily="34" charset="0"/>
        </a:defRPr>
      </a:lvl5pPr>
      <a:lvl6pPr marL="1220178"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149"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4120"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1092" indent="-188819"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20.jpeg"/><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notesSlide" Target="../notesSlides/notesSlide5.xml"/><Relationship Id="rId5" Type="http://schemas.openxmlformats.org/officeDocument/2006/relationships/tags" Target="../tags/tag141.xml"/><Relationship Id="rId10" Type="http://schemas.openxmlformats.org/officeDocument/2006/relationships/slideLayout" Target="../slideLayouts/slideLayout43.xml"/><Relationship Id="rId4" Type="http://schemas.openxmlformats.org/officeDocument/2006/relationships/tags" Target="../tags/tag140.xml"/><Relationship Id="rId9" Type="http://schemas.openxmlformats.org/officeDocument/2006/relationships/tags" Target="../tags/tag145.xml"/></Relationships>
</file>

<file path=ppt/slides/_rels/slide11.xml.rels><?xml version="1.0" encoding="UTF-8" standalone="yes"?>
<Relationships xmlns="http://schemas.openxmlformats.org/package/2006/relationships"><Relationship Id="rId8" Type="http://schemas.openxmlformats.org/officeDocument/2006/relationships/tags" Target="../tags/tag153.xml"/><Relationship Id="rId13" Type="http://schemas.openxmlformats.org/officeDocument/2006/relationships/image" Target="../media/image21.jpeg"/><Relationship Id="rId3" Type="http://schemas.openxmlformats.org/officeDocument/2006/relationships/tags" Target="../tags/tag148.xml"/><Relationship Id="rId7" Type="http://schemas.openxmlformats.org/officeDocument/2006/relationships/tags" Target="../tags/tag152.xml"/><Relationship Id="rId12" Type="http://schemas.openxmlformats.org/officeDocument/2006/relationships/notesSlide" Target="../notesSlides/notesSlide6.xml"/><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tags" Target="../tags/tag151.xml"/><Relationship Id="rId11" Type="http://schemas.openxmlformats.org/officeDocument/2006/relationships/slideLayout" Target="../slideLayouts/slideLayout43.xml"/><Relationship Id="rId5" Type="http://schemas.openxmlformats.org/officeDocument/2006/relationships/tags" Target="../tags/tag150.xml"/><Relationship Id="rId10" Type="http://schemas.openxmlformats.org/officeDocument/2006/relationships/tags" Target="../tags/tag155.xml"/><Relationship Id="rId4" Type="http://schemas.openxmlformats.org/officeDocument/2006/relationships/tags" Target="../tags/tag149.xml"/><Relationship Id="rId9" Type="http://schemas.openxmlformats.org/officeDocument/2006/relationships/tags" Target="../tags/tag154.xml"/></Relationships>
</file>

<file path=ppt/slides/_rels/slide12.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image" Target="../media/image23.png"/><Relationship Id="rId18" Type="http://schemas.openxmlformats.org/officeDocument/2006/relationships/image" Target="../media/image28.jpeg"/><Relationship Id="rId3" Type="http://schemas.openxmlformats.org/officeDocument/2006/relationships/tags" Target="../tags/tag158.xml"/><Relationship Id="rId21" Type="http://schemas.openxmlformats.org/officeDocument/2006/relationships/image" Target="../media/image31.png"/><Relationship Id="rId7" Type="http://schemas.openxmlformats.org/officeDocument/2006/relationships/tags" Target="../tags/tag162.xml"/><Relationship Id="rId12" Type="http://schemas.openxmlformats.org/officeDocument/2006/relationships/image" Target="../media/image22.png"/><Relationship Id="rId17" Type="http://schemas.openxmlformats.org/officeDocument/2006/relationships/image" Target="../media/image27.jpeg"/><Relationship Id="rId2" Type="http://schemas.openxmlformats.org/officeDocument/2006/relationships/tags" Target="../tags/tag157.xml"/><Relationship Id="rId16" Type="http://schemas.openxmlformats.org/officeDocument/2006/relationships/image" Target="../media/image26.jpeg"/><Relationship Id="rId20" Type="http://schemas.openxmlformats.org/officeDocument/2006/relationships/image" Target="../media/image30.jpe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notesSlide" Target="../notesSlides/notesSlide7.xml"/><Relationship Id="rId5" Type="http://schemas.openxmlformats.org/officeDocument/2006/relationships/tags" Target="../tags/tag160.xml"/><Relationship Id="rId15" Type="http://schemas.openxmlformats.org/officeDocument/2006/relationships/image" Target="../media/image25.png"/><Relationship Id="rId23" Type="http://schemas.openxmlformats.org/officeDocument/2006/relationships/image" Target="../media/image33.jpeg"/><Relationship Id="rId10" Type="http://schemas.openxmlformats.org/officeDocument/2006/relationships/slideLayout" Target="../slideLayouts/slideLayout43.xml"/><Relationship Id="rId19" Type="http://schemas.openxmlformats.org/officeDocument/2006/relationships/image" Target="../media/image29.jpe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image" Target="../media/image24.jpeg"/><Relationship Id="rId22" Type="http://schemas.openxmlformats.org/officeDocument/2006/relationships/image" Target="../media/image32.jpeg"/></Relationships>
</file>

<file path=ppt/slides/_rels/slide13.xml.rels><?xml version="1.0" encoding="UTF-8" standalone="yes"?>
<Relationships xmlns="http://schemas.openxmlformats.org/package/2006/relationships"><Relationship Id="rId13" Type="http://schemas.openxmlformats.org/officeDocument/2006/relationships/tags" Target="../tags/tag177.xml"/><Relationship Id="rId18" Type="http://schemas.openxmlformats.org/officeDocument/2006/relationships/tags" Target="../tags/tag182.xml"/><Relationship Id="rId26" Type="http://schemas.openxmlformats.org/officeDocument/2006/relationships/image" Target="../media/image38.png"/><Relationship Id="rId39" Type="http://schemas.openxmlformats.org/officeDocument/2006/relationships/image" Target="../media/image51.jpeg"/><Relationship Id="rId21" Type="http://schemas.openxmlformats.org/officeDocument/2006/relationships/notesSlide" Target="../notesSlides/notesSlide8.xml"/><Relationship Id="rId34" Type="http://schemas.openxmlformats.org/officeDocument/2006/relationships/image" Target="../media/image46.jpeg"/><Relationship Id="rId7" Type="http://schemas.openxmlformats.org/officeDocument/2006/relationships/tags" Target="../tags/tag171.xml"/><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slideLayout" Target="../slideLayouts/slideLayout43.xml"/><Relationship Id="rId29" Type="http://schemas.openxmlformats.org/officeDocument/2006/relationships/image" Target="../media/image41.jpeg"/><Relationship Id="rId41" Type="http://schemas.openxmlformats.org/officeDocument/2006/relationships/image" Target="../media/image53.png"/><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24" Type="http://schemas.openxmlformats.org/officeDocument/2006/relationships/image" Target="../media/image36.png"/><Relationship Id="rId32" Type="http://schemas.openxmlformats.org/officeDocument/2006/relationships/image" Target="../media/image44.jpeg"/><Relationship Id="rId37" Type="http://schemas.openxmlformats.org/officeDocument/2006/relationships/image" Target="../media/image49.jpeg"/><Relationship Id="rId40" Type="http://schemas.openxmlformats.org/officeDocument/2006/relationships/image" Target="../media/image52.png"/><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image" Target="../media/image35.jpeg"/><Relationship Id="rId28" Type="http://schemas.openxmlformats.org/officeDocument/2006/relationships/image" Target="../media/image40.jpeg"/><Relationship Id="rId36" Type="http://schemas.openxmlformats.org/officeDocument/2006/relationships/image" Target="../media/image48.jpeg"/><Relationship Id="rId10" Type="http://schemas.openxmlformats.org/officeDocument/2006/relationships/tags" Target="../tags/tag174.xml"/><Relationship Id="rId19" Type="http://schemas.openxmlformats.org/officeDocument/2006/relationships/audio" Target="file:///C:\Users\buckner\AppData\Local\Microsoft\Windows\Temporary%20Internet%20Files\Content.MSO\0B35CF88.wav" TargetMode="External"/><Relationship Id="rId31" Type="http://schemas.openxmlformats.org/officeDocument/2006/relationships/image" Target="../media/image43.jpeg"/><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image" Target="../media/image34.jpeg"/><Relationship Id="rId27" Type="http://schemas.openxmlformats.org/officeDocument/2006/relationships/image" Target="../media/image39.jpeg"/><Relationship Id="rId30" Type="http://schemas.openxmlformats.org/officeDocument/2006/relationships/image" Target="../media/image42.jpeg"/><Relationship Id="rId35" Type="http://schemas.openxmlformats.org/officeDocument/2006/relationships/image" Target="../media/image47.jpeg"/><Relationship Id="rId8" Type="http://schemas.openxmlformats.org/officeDocument/2006/relationships/tags" Target="../tags/tag172.xml"/><Relationship Id="rId3" Type="http://schemas.openxmlformats.org/officeDocument/2006/relationships/tags" Target="../tags/tag167.xml"/><Relationship Id="rId12" Type="http://schemas.openxmlformats.org/officeDocument/2006/relationships/tags" Target="../tags/tag176.xml"/><Relationship Id="rId17" Type="http://schemas.openxmlformats.org/officeDocument/2006/relationships/tags" Target="../tags/tag181.xml"/><Relationship Id="rId25" Type="http://schemas.openxmlformats.org/officeDocument/2006/relationships/image" Target="../media/image37.png"/><Relationship Id="rId33" Type="http://schemas.openxmlformats.org/officeDocument/2006/relationships/image" Target="../media/image45.jpeg"/><Relationship Id="rId38"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tags" Target="../tags/tag190.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image" Target="../media/image54.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notesSlide" Target="../notesSlides/notesSlide9.xml"/><Relationship Id="rId5" Type="http://schemas.openxmlformats.org/officeDocument/2006/relationships/tags" Target="../tags/tag187.xml"/><Relationship Id="rId10" Type="http://schemas.openxmlformats.org/officeDocument/2006/relationships/slideLayout" Target="../slideLayouts/slideLayout43.xml"/><Relationship Id="rId4" Type="http://schemas.openxmlformats.org/officeDocument/2006/relationships/tags" Target="../tags/tag186.xml"/><Relationship Id="rId9" Type="http://schemas.openxmlformats.org/officeDocument/2006/relationships/tags" Target="../tags/tag191.xml"/></Relationships>
</file>

<file path=ppt/slides/_rels/slide15.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image" Target="../media/image55.jpeg"/><Relationship Id="rId18" Type="http://schemas.openxmlformats.org/officeDocument/2006/relationships/image" Target="../media/image59.jpeg"/><Relationship Id="rId3" Type="http://schemas.openxmlformats.org/officeDocument/2006/relationships/tags" Target="../tags/tag194.xml"/><Relationship Id="rId21" Type="http://schemas.openxmlformats.org/officeDocument/2006/relationships/image" Target="../media/image62.jpeg"/><Relationship Id="rId7" Type="http://schemas.openxmlformats.org/officeDocument/2006/relationships/tags" Target="../tags/tag197.xml"/><Relationship Id="rId12" Type="http://schemas.openxmlformats.org/officeDocument/2006/relationships/notesSlide" Target="../notesSlides/notesSlide10.xml"/><Relationship Id="rId17" Type="http://schemas.openxmlformats.org/officeDocument/2006/relationships/image" Target="../media/image58.jpeg"/><Relationship Id="rId25" Type="http://schemas.openxmlformats.org/officeDocument/2006/relationships/image" Target="../media/image53.png"/><Relationship Id="rId2" Type="http://schemas.openxmlformats.org/officeDocument/2006/relationships/tags" Target="../tags/tag193.xml"/><Relationship Id="rId16" Type="http://schemas.openxmlformats.org/officeDocument/2006/relationships/image" Target="../media/image57.jpeg"/><Relationship Id="rId20" Type="http://schemas.openxmlformats.org/officeDocument/2006/relationships/image" Target="../media/image61.jpeg"/><Relationship Id="rId1" Type="http://schemas.openxmlformats.org/officeDocument/2006/relationships/tags" Target="../tags/tag192.xml"/><Relationship Id="rId6" Type="http://schemas.openxmlformats.org/officeDocument/2006/relationships/tags" Target="../tags/tag196.xml"/><Relationship Id="rId11" Type="http://schemas.openxmlformats.org/officeDocument/2006/relationships/slideLayout" Target="../slideLayouts/slideLayout43.xml"/><Relationship Id="rId24" Type="http://schemas.openxmlformats.org/officeDocument/2006/relationships/image" Target="../media/image65.jpeg"/><Relationship Id="rId5" Type="http://schemas.openxmlformats.org/officeDocument/2006/relationships/tags" Target="../tags/tag195.xml"/><Relationship Id="rId15" Type="http://schemas.openxmlformats.org/officeDocument/2006/relationships/image" Target="../media/image56.jpeg"/><Relationship Id="rId23" Type="http://schemas.openxmlformats.org/officeDocument/2006/relationships/image" Target="../media/image64.jpeg"/><Relationship Id="rId10" Type="http://schemas.openxmlformats.org/officeDocument/2006/relationships/tags" Target="../tags/tag200.xml"/><Relationship Id="rId19" Type="http://schemas.openxmlformats.org/officeDocument/2006/relationships/image" Target="../media/image60.jpeg"/><Relationship Id="rId4" Type="http://schemas.openxmlformats.org/officeDocument/2006/relationships/audio" Target="file:///C:\Users\buckner\AppData\Local\Microsoft\Windows\Temporary%20Internet%20Files\Content.MSO\18D765E3.wav" TargetMode="External"/><Relationship Id="rId9" Type="http://schemas.openxmlformats.org/officeDocument/2006/relationships/tags" Target="../tags/tag199.xml"/><Relationship Id="rId14" Type="http://schemas.openxmlformats.org/officeDocument/2006/relationships/image" Target="../media/image54.png"/><Relationship Id="rId22" Type="http://schemas.openxmlformats.org/officeDocument/2006/relationships/image" Target="../media/image63.jpeg"/></Relationships>
</file>

<file path=ppt/slides/_rels/slide16.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tags" Target="../tags/tag203.xml"/><Relationship Id="rId21" Type="http://schemas.openxmlformats.org/officeDocument/2006/relationships/image" Target="../media/image75.jpeg"/><Relationship Id="rId7" Type="http://schemas.openxmlformats.org/officeDocument/2006/relationships/audio" Target="file:///C:\Users\buckner\AppData\Local\Microsoft\Windows\Temporary%20Internet%20Files\Content.MSO\DA0FA7E8.wav" TargetMode="External"/><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tags" Target="../tags/tag202.xml"/><Relationship Id="rId16" Type="http://schemas.openxmlformats.org/officeDocument/2006/relationships/image" Target="../media/image70.png"/><Relationship Id="rId20" Type="http://schemas.openxmlformats.org/officeDocument/2006/relationships/image" Target="../media/image74.jpeg"/><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notesSlide" Target="../notesSlides/notesSlide11.xml"/><Relationship Id="rId5" Type="http://schemas.openxmlformats.org/officeDocument/2006/relationships/tags" Target="../tags/tag205.xml"/><Relationship Id="rId15" Type="http://schemas.openxmlformats.org/officeDocument/2006/relationships/image" Target="../media/image69.png"/><Relationship Id="rId23" Type="http://schemas.openxmlformats.org/officeDocument/2006/relationships/image" Target="../media/image53.png"/><Relationship Id="rId10" Type="http://schemas.openxmlformats.org/officeDocument/2006/relationships/slideLayout" Target="../slideLayouts/slideLayout43.xml"/><Relationship Id="rId19" Type="http://schemas.openxmlformats.org/officeDocument/2006/relationships/image" Target="../media/image73.jpeg"/><Relationship Id="rId4" Type="http://schemas.openxmlformats.org/officeDocument/2006/relationships/tags" Target="../tags/tag204.xml"/><Relationship Id="rId9" Type="http://schemas.openxmlformats.org/officeDocument/2006/relationships/tags" Target="../tags/tag208.xml"/><Relationship Id="rId14" Type="http://schemas.openxmlformats.org/officeDocument/2006/relationships/image" Target="../media/image68.png"/><Relationship Id="rId22" Type="http://schemas.openxmlformats.org/officeDocument/2006/relationships/image" Target="../media/image76.jpeg"/></Relationships>
</file>

<file path=ppt/slides/_rels/slide17.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image" Target="../media/image78.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image" Target="../media/image77.png"/><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notesSlide" Target="../notesSlides/notesSlide12.xml"/><Relationship Id="rId5" Type="http://schemas.openxmlformats.org/officeDocument/2006/relationships/tags" Target="../tags/tag213.xml"/><Relationship Id="rId15" Type="http://schemas.openxmlformats.org/officeDocument/2006/relationships/image" Target="../media/image80.png"/><Relationship Id="rId10" Type="http://schemas.openxmlformats.org/officeDocument/2006/relationships/slideLayout" Target="../slideLayouts/slideLayout43.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image" Target="../media/image79.png"/></Relationships>
</file>

<file path=ppt/slides/_rels/slide18.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image" Target="../media/image82.png"/><Relationship Id="rId18" Type="http://schemas.openxmlformats.org/officeDocument/2006/relationships/image" Target="../media/image87.jpeg"/><Relationship Id="rId3" Type="http://schemas.openxmlformats.org/officeDocument/2006/relationships/tags" Target="../tags/tag220.xml"/><Relationship Id="rId21" Type="http://schemas.openxmlformats.org/officeDocument/2006/relationships/image" Target="../media/image90.jpeg"/><Relationship Id="rId7" Type="http://schemas.openxmlformats.org/officeDocument/2006/relationships/tags" Target="../tags/tag224.xml"/><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tags" Target="../tags/tag219.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notesSlide" Target="../notesSlides/notesSlide13.xml"/><Relationship Id="rId5" Type="http://schemas.openxmlformats.org/officeDocument/2006/relationships/tags" Target="../tags/tag222.xml"/><Relationship Id="rId15" Type="http://schemas.openxmlformats.org/officeDocument/2006/relationships/image" Target="../media/image84.png"/><Relationship Id="rId10" Type="http://schemas.openxmlformats.org/officeDocument/2006/relationships/slideLayout" Target="../slideLayouts/slideLayout43.xml"/><Relationship Id="rId19" Type="http://schemas.openxmlformats.org/officeDocument/2006/relationships/image" Target="../media/image88.png"/><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image" Target="../media/image83.png"/><Relationship Id="rId22" Type="http://schemas.openxmlformats.org/officeDocument/2006/relationships/image" Target="../media/image91.jpeg"/></Relationships>
</file>

<file path=ppt/slides/_rels/slide19.xml.rels><?xml version="1.0" encoding="UTF-8" standalone="yes"?>
<Relationships xmlns="http://schemas.openxmlformats.org/package/2006/relationships"><Relationship Id="rId8" Type="http://schemas.openxmlformats.org/officeDocument/2006/relationships/tags" Target="../tags/tag234.xml"/><Relationship Id="rId3" Type="http://schemas.openxmlformats.org/officeDocument/2006/relationships/tags" Target="../tags/tag229.xml"/><Relationship Id="rId7" Type="http://schemas.openxmlformats.org/officeDocument/2006/relationships/tags" Target="../tags/tag233.xml"/><Relationship Id="rId12" Type="http://schemas.openxmlformats.org/officeDocument/2006/relationships/image" Target="../media/image92.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notesSlide" Target="../notesSlides/notesSlide14.xml"/><Relationship Id="rId5" Type="http://schemas.openxmlformats.org/officeDocument/2006/relationships/tags" Target="../tags/tag231.xml"/><Relationship Id="rId10" Type="http://schemas.openxmlformats.org/officeDocument/2006/relationships/slideLayout" Target="../slideLayouts/slideLayout43.xml"/><Relationship Id="rId4" Type="http://schemas.openxmlformats.org/officeDocument/2006/relationships/tags" Target="../tags/tag230.xml"/><Relationship Id="rId9" Type="http://schemas.openxmlformats.org/officeDocument/2006/relationships/tags" Target="../tags/tag235.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238.xml"/><Relationship Id="rId7" Type="http://schemas.openxmlformats.org/officeDocument/2006/relationships/image" Target="../media/image53.png"/><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notesSlide" Target="../notesSlides/notesSlide15.xml"/><Relationship Id="rId5" Type="http://schemas.openxmlformats.org/officeDocument/2006/relationships/slideLayout" Target="../slideLayouts/slideLayout43.xml"/><Relationship Id="rId4" Type="http://schemas.openxmlformats.org/officeDocument/2006/relationships/audio" Target="file:///C:\Users\buckner\AppData\Local\Microsoft\Windows\Temporary%20Internet%20Files\Content.MSO\F4190AF9.wav"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239.xml"/><Relationship Id="rId1" Type="http://schemas.openxmlformats.org/officeDocument/2006/relationships/vmlDrawing" Target="../drawings/vmlDrawing4.vml"/><Relationship Id="rId6" Type="http://schemas.openxmlformats.org/officeDocument/2006/relationships/image" Target="../media/image94.jpeg"/><Relationship Id="rId5" Type="http://schemas.openxmlformats.org/officeDocument/2006/relationships/image" Target="../media/image93.e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7.png"/><Relationship Id="rId3" Type="http://schemas.openxmlformats.org/officeDocument/2006/relationships/tags" Target="../tags/tag126.xml"/><Relationship Id="rId7" Type="http://schemas.openxmlformats.org/officeDocument/2006/relationships/oleObject" Target="../embeddings/oleObject2.bin"/><Relationship Id="rId12" Type="http://schemas.openxmlformats.org/officeDocument/2006/relationships/image" Target="../media/image16.png"/><Relationship Id="rId2" Type="http://schemas.openxmlformats.org/officeDocument/2006/relationships/tags" Target="../tags/tag125.xml"/><Relationship Id="rId1" Type="http://schemas.openxmlformats.org/officeDocument/2006/relationships/vmlDrawing" Target="../drawings/vmlDrawing3.vml"/><Relationship Id="rId6" Type="http://schemas.openxmlformats.org/officeDocument/2006/relationships/notesSlide" Target="../notesSlides/notesSlide2.xml"/><Relationship Id="rId11" Type="http://schemas.openxmlformats.org/officeDocument/2006/relationships/image" Target="../media/image15.png"/><Relationship Id="rId5" Type="http://schemas.openxmlformats.org/officeDocument/2006/relationships/slideLayout" Target="../slideLayouts/slideLayout57.xml"/><Relationship Id="rId10" Type="http://schemas.openxmlformats.org/officeDocument/2006/relationships/image" Target="../media/image14.png"/><Relationship Id="rId4" Type="http://schemas.openxmlformats.org/officeDocument/2006/relationships/tags" Target="../tags/tag127.xml"/><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8" Type="http://schemas.openxmlformats.org/officeDocument/2006/relationships/tags" Target="../tags/tag135.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image" Target="../media/image19.png"/><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notesSlide" Target="../notesSlides/notesSlide4.xml"/><Relationship Id="rId5" Type="http://schemas.openxmlformats.org/officeDocument/2006/relationships/tags" Target="../tags/tag132.xml"/><Relationship Id="rId10" Type="http://schemas.openxmlformats.org/officeDocument/2006/relationships/slideLayout" Target="../slideLayouts/slideLayout43.xml"/><Relationship Id="rId4" Type="http://schemas.openxmlformats.org/officeDocument/2006/relationships/tags" Target="../tags/tag131.xml"/><Relationship Id="rId9" Type="http://schemas.openxmlformats.org/officeDocument/2006/relationships/tags" Target="../tags/tag1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5345" y="0"/>
            <a:ext cx="12161310" cy="6858000"/>
          </a:xfrm>
          <a:prstGeom prst="rect">
            <a:avLst/>
          </a:prstGeom>
        </p:spPr>
      </p:pic>
      <p:pic>
        <p:nvPicPr>
          <p:cNvPr id="6" name="图片 5"/>
          <p:cNvPicPr>
            <a:picLocks noChangeAspect="1"/>
          </p:cNvPicPr>
          <p:nvPr/>
        </p:nvPicPr>
        <p:blipFill>
          <a:blip r:embed="rId4"/>
          <a:stretch>
            <a:fillRect/>
          </a:stretch>
        </p:blipFill>
        <p:spPr>
          <a:xfrm>
            <a:off x="634476" y="3840840"/>
            <a:ext cx="3448050" cy="185737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0445" y="4578798"/>
            <a:ext cx="1962424" cy="647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eaLnBrk="1" hangingPunct="1"/>
            <a:r>
              <a:rPr lang="zh-CN" altLang="en-US" dirty="0" smtClean="0"/>
              <a:t>产品开发</a:t>
            </a:r>
            <a:endParaRPr lang="en-US" altLang="de-DE" dirty="0" smtClean="0"/>
          </a:p>
        </p:txBody>
      </p:sp>
      <p:sp>
        <p:nvSpPr>
          <p:cNvPr id="52" name="Rectangle 8"/>
          <p:cNvSpPr>
            <a:spLocks noChangeArrowheads="1"/>
          </p:cNvSpPr>
          <p:nvPr/>
        </p:nvSpPr>
        <p:spPr bwMode="auto">
          <a:xfrm>
            <a:off x="549275" y="1620193"/>
            <a:ext cx="5522913"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charset="0"/>
                <a:ea typeface="ＭＳ Ｐゴシック"/>
                <a:cs typeface="Arial" pitchFamily="34" charset="0"/>
              </a:rPr>
              <a:t>关键点</a:t>
            </a:r>
            <a:endParaRPr lang="de-DE" sz="1999" kern="0" dirty="0">
              <a:solidFill>
                <a:srgbClr val="FFFFFF"/>
              </a:solidFill>
              <a:latin typeface="Arial" charset="0"/>
              <a:ea typeface="ＭＳ Ｐゴシック"/>
              <a:cs typeface="Arial" pitchFamily="34" charset="0"/>
            </a:endParaRPr>
          </a:p>
        </p:txBody>
      </p:sp>
      <p:sp>
        <p:nvSpPr>
          <p:cNvPr id="53" name="Rectangle 8"/>
          <p:cNvSpPr>
            <a:spLocks noChangeArrowheads="1"/>
          </p:cNvSpPr>
          <p:nvPr/>
        </p:nvSpPr>
        <p:spPr bwMode="auto">
          <a:xfrm>
            <a:off x="6281738" y="1620193"/>
            <a:ext cx="5522912"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charset="0"/>
                <a:ea typeface="ＭＳ Ｐゴシック"/>
                <a:cs typeface="Arial" pitchFamily="34" charset="0"/>
              </a:rPr>
              <a:t>快速评估与验证</a:t>
            </a:r>
            <a:endParaRPr lang="de-DE" sz="1999" kern="0" dirty="0">
              <a:solidFill>
                <a:srgbClr val="FFFFFF"/>
              </a:solidFill>
              <a:latin typeface="Arial" charset="0"/>
              <a:ea typeface="ＭＳ Ｐゴシック"/>
              <a:cs typeface="Arial" pitchFamily="34" charset="0"/>
            </a:endParaRPr>
          </a:p>
        </p:txBody>
      </p:sp>
      <p:sp>
        <p:nvSpPr>
          <p:cNvPr id="33797" name="Rectangle 8"/>
          <p:cNvSpPr>
            <a:spLocks noChangeArrowheads="1"/>
          </p:cNvSpPr>
          <p:nvPr/>
        </p:nvSpPr>
        <p:spPr bwMode="auto">
          <a:xfrm>
            <a:off x="549275" y="2108887"/>
            <a:ext cx="5522913" cy="3389135"/>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sp>
        <p:nvSpPr>
          <p:cNvPr id="33798" name="Rectangle 8"/>
          <p:cNvSpPr>
            <a:spLocks noChangeArrowheads="1"/>
          </p:cNvSpPr>
          <p:nvPr/>
        </p:nvSpPr>
        <p:spPr bwMode="auto">
          <a:xfrm>
            <a:off x="6281738" y="2108887"/>
            <a:ext cx="5522912" cy="3389135"/>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sp>
        <p:nvSpPr>
          <p:cNvPr id="57" name="Rectangle 8"/>
          <p:cNvSpPr>
            <a:spLocks noChangeArrowheads="1"/>
          </p:cNvSpPr>
          <p:nvPr/>
        </p:nvSpPr>
        <p:spPr bwMode="auto">
          <a:xfrm>
            <a:off x="758825" y="3134393"/>
            <a:ext cx="4978400" cy="1338131"/>
          </a:xfrm>
          <a:prstGeom prst="rect">
            <a:avLst/>
          </a:prstGeom>
          <a:noFill/>
          <a:ln w="9525">
            <a:noFill/>
            <a:miter lim="800000"/>
            <a:headEnd/>
            <a:tailEnd/>
          </a:ln>
        </p:spPr>
        <p:txBody>
          <a:bodyPr tIns="0" bIns="0" anchor="ctr">
            <a:spAutoFit/>
          </a:bodyPr>
          <a:lstStyle/>
          <a:p>
            <a:pPr defTabSz="456971" fontAlgn="base">
              <a:spcBef>
                <a:spcPts val="600"/>
              </a:spcBef>
              <a:spcAft>
                <a:spcPct val="0"/>
              </a:spcAft>
              <a:buClr>
                <a:srgbClr val="949EAA"/>
              </a:buClr>
              <a:defRPr/>
            </a:pPr>
            <a:r>
              <a:rPr lang="en-US" sz="1799" b="1" dirty="0">
                <a:solidFill>
                  <a:srgbClr val="3366AA"/>
                </a:solidFill>
                <a:latin typeface="Arial"/>
                <a:ea typeface="ＭＳ Ｐゴシック"/>
                <a:cs typeface="Arial" pitchFamily="34" charset="0"/>
              </a:rPr>
              <a:t>NX – </a:t>
            </a:r>
            <a:r>
              <a:rPr lang="zh-CN" altLang="en-US" sz="1799" b="1" dirty="0">
                <a:solidFill>
                  <a:srgbClr val="3366AA"/>
                </a:solidFill>
                <a:latin typeface="Arial"/>
                <a:ea typeface="ＭＳ Ｐゴシック"/>
                <a:cs typeface="Arial" pitchFamily="34" charset="0"/>
              </a:rPr>
              <a:t>完整的</a:t>
            </a:r>
            <a:r>
              <a:rPr lang="en-US" sz="1799" b="1" dirty="0">
                <a:solidFill>
                  <a:srgbClr val="3366AA"/>
                </a:solidFill>
                <a:latin typeface="Arial"/>
                <a:ea typeface="ＭＳ Ｐゴシック"/>
                <a:cs typeface="Arial" pitchFamily="34" charset="0"/>
              </a:rPr>
              <a:t> </a:t>
            </a:r>
            <a:r>
              <a:rPr lang="en-US" sz="1799" b="1" dirty="0">
                <a:solidFill>
                  <a:srgbClr val="3366AA"/>
                </a:solidFill>
                <a:latin typeface="Arial"/>
                <a:ea typeface="ＭＳ Ｐゴシック"/>
                <a:cs typeface="Arial" pitchFamily="34" charset="0"/>
              </a:rPr>
              <a:t>CAD-CAM-CAE </a:t>
            </a:r>
            <a:r>
              <a:rPr lang="zh-CN" altLang="en-US" sz="1799" b="1" dirty="0">
                <a:solidFill>
                  <a:srgbClr val="3366AA"/>
                </a:solidFill>
                <a:latin typeface="Arial"/>
                <a:ea typeface="ＭＳ Ｐゴシック"/>
                <a:cs typeface="Arial" pitchFamily="34" charset="0"/>
              </a:rPr>
              <a:t>解决方案</a:t>
            </a:r>
            <a:endParaRPr lang="en-US" sz="1799" b="1" dirty="0">
              <a:solidFill>
                <a:srgbClr val="3366AA"/>
              </a:solidFill>
              <a:latin typeface="Arial"/>
              <a:ea typeface="ＭＳ Ｐゴシック"/>
              <a:cs typeface="Arial" pitchFamily="34" charset="0"/>
            </a:endParaRPr>
          </a:p>
          <a:p>
            <a:pPr marL="191928" indent="-191928" defTabSz="456971" fontAlgn="base">
              <a:spcBef>
                <a:spcPts val="600"/>
              </a:spcBef>
              <a:spcAft>
                <a:spcPct val="0"/>
              </a:spcAft>
              <a:buClr>
                <a:srgbClr val="949EAA"/>
              </a:buClr>
              <a:buFont typeface="Wingdings" pitchFamily="2" charset="2"/>
              <a:buChar char="§"/>
              <a:defRPr/>
            </a:pPr>
            <a:r>
              <a:rPr lang="en-US" sz="1799" dirty="0">
                <a:solidFill>
                  <a:srgbClr val="000000"/>
                </a:solidFill>
                <a:latin typeface="Arial"/>
                <a:ea typeface="ＭＳ Ｐゴシック"/>
                <a:cs typeface="Arial" pitchFamily="34" charset="0"/>
              </a:rPr>
              <a:t>HD3D </a:t>
            </a:r>
            <a:r>
              <a:rPr lang="zh-CN" altLang="en-US" sz="1799" dirty="0">
                <a:solidFill>
                  <a:srgbClr val="000000"/>
                </a:solidFill>
                <a:latin typeface="Arial"/>
                <a:ea typeface="ＭＳ Ｐゴシック"/>
                <a:cs typeface="Arial" pitchFamily="34" charset="0"/>
              </a:rPr>
              <a:t>需求验证与参数设计</a:t>
            </a:r>
            <a:endParaRPr lang="en-US" sz="1799" dirty="0">
              <a:solidFill>
                <a:srgbClr val="000000"/>
              </a:solidFill>
              <a:latin typeface="Arial"/>
              <a:ea typeface="ＭＳ Ｐゴシック"/>
              <a:cs typeface="Arial" pitchFamily="34" charset="0"/>
            </a:endParaRPr>
          </a:p>
          <a:p>
            <a:pPr marL="191928" indent="-191928" defTabSz="456971" fontAlgn="base">
              <a:spcBef>
                <a:spcPts val="600"/>
              </a:spcBef>
              <a:spcAft>
                <a:spcPct val="0"/>
              </a:spcAft>
              <a:buClr>
                <a:srgbClr val="949EAA"/>
              </a:buClr>
              <a:buFont typeface="Wingdings" pitchFamily="2" charset="2"/>
              <a:buChar char="§"/>
              <a:defRPr/>
            </a:pPr>
            <a:r>
              <a:rPr lang="zh-CN" altLang="en-US" sz="1799" dirty="0">
                <a:solidFill>
                  <a:srgbClr val="000000"/>
                </a:solidFill>
                <a:latin typeface="Arial"/>
                <a:ea typeface="ＭＳ Ｐゴシック"/>
                <a:cs typeface="Arial" pitchFamily="34" charset="0"/>
              </a:rPr>
              <a:t>模型中的同步技术</a:t>
            </a:r>
            <a:endParaRPr lang="en-US" sz="1799" dirty="0">
              <a:solidFill>
                <a:srgbClr val="000000"/>
              </a:solidFill>
              <a:latin typeface="Arial"/>
              <a:ea typeface="ＭＳ Ｐゴシック"/>
              <a:cs typeface="Arial" pitchFamily="34" charset="0"/>
            </a:endParaRPr>
          </a:p>
          <a:p>
            <a:pPr marL="191928" indent="-191928" defTabSz="456971" fontAlgn="base">
              <a:spcBef>
                <a:spcPts val="600"/>
              </a:spcBef>
              <a:spcAft>
                <a:spcPct val="0"/>
              </a:spcAft>
              <a:buClr>
                <a:srgbClr val="949EAA"/>
              </a:buClr>
              <a:buFont typeface="Wingdings" pitchFamily="2" charset="2"/>
              <a:buChar char="§"/>
              <a:defRPr/>
            </a:pPr>
            <a:r>
              <a:rPr lang="zh-CN" altLang="en-US" sz="1799" dirty="0">
                <a:solidFill>
                  <a:srgbClr val="000000"/>
                </a:solidFill>
                <a:latin typeface="Arial"/>
                <a:ea typeface="ＭＳ Ｐゴシック"/>
                <a:cs typeface="Arial" pitchFamily="34" charset="0"/>
              </a:rPr>
              <a:t>设计重用工具</a:t>
            </a:r>
            <a:endParaRPr lang="en-US" sz="1799" dirty="0">
              <a:solidFill>
                <a:srgbClr val="000000"/>
              </a:solidFill>
              <a:latin typeface="Arial"/>
              <a:ea typeface="ＭＳ Ｐゴシック"/>
              <a:cs typeface="Arial" pitchFamily="34" charset="0"/>
            </a:endParaRPr>
          </a:p>
        </p:txBody>
      </p:sp>
      <p:pic>
        <p:nvPicPr>
          <p:cNvPr id="33800" name="Picture 3"/>
          <p:cNvPicPr>
            <a:picLocks noChangeAspect="1"/>
          </p:cNvPicPr>
          <p:nvPr/>
        </p:nvPicPr>
        <p:blipFill>
          <a:blip r:embed="rId12" cstate="email"/>
          <a:srcRect/>
          <a:stretch>
            <a:fillRect/>
          </a:stretch>
        </p:blipFill>
        <p:spPr bwMode="auto">
          <a:xfrm>
            <a:off x="6769100" y="2150146"/>
            <a:ext cx="4546600" cy="3305042"/>
          </a:xfrm>
          <a:prstGeom prst="rect">
            <a:avLst/>
          </a:prstGeom>
          <a:noFill/>
          <a:ln w="9525">
            <a:noFill/>
            <a:miter lim="800000"/>
            <a:headEnd/>
            <a:tailEnd/>
          </a:ln>
        </p:spPr>
      </p:pic>
      <p:grpSp>
        <p:nvGrpSpPr>
          <p:cNvPr id="24" name="Group 23"/>
          <p:cNvGrpSpPr/>
          <p:nvPr/>
        </p:nvGrpSpPr>
        <p:grpSpPr>
          <a:xfrm>
            <a:off x="1169993" y="5619567"/>
            <a:ext cx="10545363" cy="628957"/>
            <a:chOff x="1170600" y="5620703"/>
            <a:chExt cx="10550855" cy="629285"/>
          </a:xfrm>
        </p:grpSpPr>
        <p:grpSp>
          <p:nvGrpSpPr>
            <p:cNvPr id="31" name="Group 991"/>
            <p:cNvGrpSpPr>
              <a:grpSpLocks/>
            </p:cNvGrpSpPr>
            <p:nvPr>
              <p:custDataLst>
                <p:tags r:id="rId2"/>
              </p:custDataLst>
            </p:nvPr>
          </p:nvGrpSpPr>
          <p:grpSpPr bwMode="auto">
            <a:xfrm>
              <a:off x="1170600" y="5632450"/>
              <a:ext cx="10403541" cy="617538"/>
              <a:chOff x="597647" y="5847333"/>
              <a:chExt cx="7218311" cy="393192"/>
            </a:xfrm>
          </p:grpSpPr>
          <p:sp>
            <p:nvSpPr>
              <p:cNvPr id="39" name="Chevron 18"/>
              <p:cNvSpPr>
                <a:spLocks noChangeArrowheads="1"/>
              </p:cNvSpPr>
              <p:nvPr>
                <p:custDataLst>
                  <p:tags r:id="rId4"/>
                </p:custDataLst>
              </p:nvPr>
            </p:nvSpPr>
            <p:spPr bwMode="auto">
              <a:xfrm>
                <a:off x="597647" y="5847333"/>
                <a:ext cx="1235378" cy="393192"/>
              </a:xfrm>
              <a:prstGeom prst="chevron">
                <a:avLst>
                  <a:gd name="adj" fmla="val 23332"/>
                </a:avLst>
              </a:prstGeom>
              <a:solidFill>
                <a:srgbClr val="96B4D7"/>
              </a:solidFill>
              <a:ln w="9525">
                <a:noFill/>
                <a:miter lim="800000"/>
                <a:headEnd/>
                <a:tailEnd/>
              </a:ln>
            </p:spPr>
            <p:txBody>
              <a:bodyPr lIns="107944" anchor="ctr"/>
              <a:lstStyle/>
              <a:p>
                <a:pPr defTabSz="913943" eaLnBrk="0" fontAlgn="base" hangingPunct="0">
                  <a:lnSpc>
                    <a:spcPct val="90000"/>
                  </a:lnSpc>
                  <a:spcBef>
                    <a:spcPts val="600"/>
                  </a:spcBef>
                  <a:spcAft>
                    <a:spcPct val="0"/>
                  </a:spcAft>
                  <a:buSzPct val="80000"/>
                </a:pPr>
                <a:endParaRPr lang="en-US" sz="1599" dirty="0">
                  <a:solidFill>
                    <a:srgbClr val="000000"/>
                  </a:solidFill>
                  <a:latin typeface="Arial" pitchFamily="34" charset="0"/>
                  <a:ea typeface="ＭＳ Ｐゴシック"/>
                  <a:cs typeface="Arial" pitchFamily="34" charset="0"/>
                </a:endParaRPr>
              </a:p>
            </p:txBody>
          </p:sp>
          <p:sp>
            <p:nvSpPr>
              <p:cNvPr id="40" name="Chevron 20"/>
              <p:cNvSpPr>
                <a:spLocks noChangeArrowheads="1"/>
              </p:cNvSpPr>
              <p:nvPr>
                <p:custDataLst>
                  <p:tags r:id="rId5"/>
                </p:custDataLst>
              </p:nvPr>
            </p:nvSpPr>
            <p:spPr bwMode="auto">
              <a:xfrm>
                <a:off x="1791148" y="5847333"/>
                <a:ext cx="1236480" cy="393192"/>
              </a:xfrm>
              <a:prstGeom prst="chevron">
                <a:avLst>
                  <a:gd name="adj" fmla="val 23362"/>
                </a:avLst>
              </a:prstGeom>
              <a:solidFill>
                <a:schemeClr val="accent2"/>
              </a:solidFill>
              <a:ln w="38100">
                <a:noFill/>
                <a:miter lim="800000"/>
                <a:headEnd/>
                <a:tailEnd/>
              </a:ln>
            </p:spPr>
            <p:txBody>
              <a:bodyPr wrap="none" lIns="35981" tIns="0" rIns="0" bIns="0" anchor="ctr"/>
              <a:lstStyle/>
              <a:p>
                <a:pPr defTabSz="913943" eaLnBrk="0" fontAlgn="base" hangingPunct="0">
                  <a:lnSpc>
                    <a:spcPct val="90000"/>
                  </a:lnSpc>
                  <a:spcBef>
                    <a:spcPct val="0"/>
                  </a:spcBef>
                  <a:spcAft>
                    <a:spcPct val="0"/>
                  </a:spcAft>
                  <a:buClr>
                    <a:srgbClr val="FF9900"/>
                  </a:buClr>
                  <a:buSzPct val="80000"/>
                </a:pPr>
                <a:endParaRPr lang="en-US" sz="1799" b="1" dirty="0">
                  <a:solidFill>
                    <a:srgbClr val="000000"/>
                  </a:solidFill>
                  <a:latin typeface="Arial" pitchFamily="34" charset="0"/>
                  <a:ea typeface="ＭＳ Ｐゴシック"/>
                  <a:cs typeface="Arial" pitchFamily="34" charset="0"/>
                </a:endParaRPr>
              </a:p>
            </p:txBody>
          </p:sp>
          <p:sp>
            <p:nvSpPr>
              <p:cNvPr id="41" name="Chevron 21"/>
              <p:cNvSpPr>
                <a:spLocks noChangeArrowheads="1"/>
              </p:cNvSpPr>
              <p:nvPr>
                <p:custDataLst>
                  <p:tags r:id="rId6"/>
                </p:custDataLst>
              </p:nvPr>
            </p:nvSpPr>
            <p:spPr bwMode="auto">
              <a:xfrm>
                <a:off x="2986853" y="5847333"/>
                <a:ext cx="1235378" cy="393192"/>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000000"/>
                  </a:solidFill>
                  <a:latin typeface="Arial" pitchFamily="34" charset="0"/>
                  <a:ea typeface="ＭＳ Ｐゴシック"/>
                  <a:cs typeface="Arial" pitchFamily="34" charset="0"/>
                </a:endParaRPr>
              </a:p>
            </p:txBody>
          </p:sp>
          <p:sp>
            <p:nvSpPr>
              <p:cNvPr id="42" name="Chevron 22"/>
              <p:cNvSpPr>
                <a:spLocks noChangeArrowheads="1"/>
              </p:cNvSpPr>
              <p:nvPr>
                <p:custDataLst>
                  <p:tags r:id="rId7"/>
                </p:custDataLst>
              </p:nvPr>
            </p:nvSpPr>
            <p:spPr bwMode="auto">
              <a:xfrm>
                <a:off x="4180353"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000000"/>
                  </a:solidFill>
                  <a:latin typeface="Arial" pitchFamily="34" charset="0"/>
                  <a:ea typeface="ＭＳ Ｐゴシック"/>
                  <a:cs typeface="Arial" pitchFamily="34" charset="0"/>
                </a:endParaRPr>
              </a:p>
            </p:txBody>
          </p:sp>
          <p:sp>
            <p:nvSpPr>
              <p:cNvPr id="43" name="Chevron 24"/>
              <p:cNvSpPr>
                <a:spLocks noChangeArrowheads="1"/>
              </p:cNvSpPr>
              <p:nvPr>
                <p:custDataLst>
                  <p:tags r:id="rId8"/>
                </p:custDataLst>
              </p:nvPr>
            </p:nvSpPr>
            <p:spPr bwMode="auto">
              <a:xfrm>
                <a:off x="5376059" y="5847333"/>
                <a:ext cx="1235378" cy="393192"/>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dirty="0">
                  <a:solidFill>
                    <a:srgbClr val="000000"/>
                  </a:solidFill>
                  <a:latin typeface="Arial" pitchFamily="34" charset="0"/>
                  <a:ea typeface="ＭＳ Ｐゴシック"/>
                  <a:cs typeface="Arial" pitchFamily="34" charset="0"/>
                </a:endParaRPr>
              </a:p>
            </p:txBody>
          </p:sp>
          <p:sp>
            <p:nvSpPr>
              <p:cNvPr id="44" name="Chevron 25"/>
              <p:cNvSpPr>
                <a:spLocks noChangeArrowheads="1"/>
              </p:cNvSpPr>
              <p:nvPr>
                <p:custDataLst>
                  <p:tags r:id="rId9"/>
                </p:custDataLst>
              </p:nvPr>
            </p:nvSpPr>
            <p:spPr bwMode="auto">
              <a:xfrm>
                <a:off x="6579478"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000000"/>
                  </a:solidFill>
                  <a:latin typeface="Arial" pitchFamily="34" charset="0"/>
                  <a:ea typeface="ＭＳ Ｐゴシック"/>
                  <a:cs typeface="Arial" pitchFamily="34" charset="0"/>
                </a:endParaRPr>
              </a:p>
            </p:txBody>
          </p:sp>
        </p:grpSp>
        <p:grpSp>
          <p:nvGrpSpPr>
            <p:cNvPr id="32" name="Group 991"/>
            <p:cNvGrpSpPr/>
            <p:nvPr>
              <p:custDataLst>
                <p:tags r:id="rId3"/>
              </p:custDataLst>
            </p:nvPr>
          </p:nvGrpSpPr>
          <p:grpSpPr>
            <a:xfrm>
              <a:off x="1318111" y="5620703"/>
              <a:ext cx="10403344" cy="618836"/>
              <a:chOff x="597647" y="5847333"/>
              <a:chExt cx="7218311" cy="393192"/>
            </a:xfrm>
            <a:noFill/>
          </p:grpSpPr>
          <p:sp>
            <p:nvSpPr>
              <p:cNvPr id="33"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产品规划</a:t>
                </a:r>
                <a:endParaRPr lang="en-US" sz="1599" kern="0" dirty="0">
                  <a:solidFill>
                    <a:srgbClr val="000000"/>
                  </a:solidFill>
                  <a:latin typeface="Arial" charset="0"/>
                  <a:ea typeface="ＭＳ Ｐゴシック"/>
                  <a:cs typeface="Arial" pitchFamily="34" charset="0"/>
                </a:endParaRPr>
              </a:p>
            </p:txBody>
          </p:sp>
          <p:sp>
            <p:nvSpPr>
              <p:cNvPr id="34"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35981" tIns="0" rIns="0" bIns="0" anchor="ctr"/>
              <a:lstStyle/>
              <a:p>
                <a:pPr defTabSz="913943" eaLnBrk="0" hangingPunct="0">
                  <a:lnSpc>
                    <a:spcPct val="90000"/>
                  </a:lnSpc>
                  <a:buClr>
                    <a:srgbClr val="FF9900"/>
                  </a:buClr>
                  <a:buSzPct val="80000"/>
                  <a:defRPr/>
                </a:pPr>
                <a:r>
                  <a:rPr lang="zh-CN" altLang="en-US" sz="1799" b="1" kern="0" dirty="0">
                    <a:solidFill>
                      <a:srgbClr val="000000"/>
                    </a:solidFill>
                    <a:latin typeface="Arial" charset="0"/>
                    <a:ea typeface="ＭＳ Ｐゴシック"/>
                    <a:cs typeface="Arial" pitchFamily="34" charset="0"/>
                  </a:rPr>
                  <a:t>产品开发</a:t>
                </a:r>
                <a:endParaRPr lang="en-US" sz="1799" b="1" kern="0" dirty="0">
                  <a:solidFill>
                    <a:srgbClr val="000000"/>
                  </a:solidFill>
                  <a:latin typeface="Arial" charset="0"/>
                  <a:ea typeface="ＭＳ Ｐゴシック"/>
                  <a:cs typeface="Arial" pitchFamily="34" charset="0"/>
                </a:endParaRPr>
              </a:p>
            </p:txBody>
          </p:sp>
          <p:sp>
            <p:nvSpPr>
              <p:cNvPr id="35" name="Chevron 21"/>
              <p:cNvSpPr>
                <a:spLocks noChangeArrowheads="1"/>
              </p:cNvSpPr>
              <p:nvPr/>
            </p:nvSpPr>
            <p:spPr bwMode="auto">
              <a:xfrm>
                <a:off x="2986833"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生产规划</a:t>
                </a:r>
                <a:endParaRPr lang="en-US" sz="1599" kern="0" dirty="0">
                  <a:solidFill>
                    <a:srgbClr val="000000"/>
                  </a:solidFill>
                  <a:latin typeface="Arial" charset="0"/>
                  <a:ea typeface="ＭＳ Ｐゴシック"/>
                  <a:cs typeface="Arial" pitchFamily="34" charset="0"/>
                </a:endParaRPr>
              </a:p>
            </p:txBody>
          </p:sp>
          <p:sp>
            <p:nvSpPr>
              <p:cNvPr id="36" name="Chevron 22"/>
              <p:cNvSpPr>
                <a:spLocks noChangeArrowheads="1"/>
              </p:cNvSpPr>
              <p:nvPr/>
            </p:nvSpPr>
            <p:spPr bwMode="auto">
              <a:xfrm>
                <a:off x="4180633"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生产工程</a:t>
                </a:r>
                <a:endParaRPr lang="en-US" sz="1599" kern="0" dirty="0">
                  <a:solidFill>
                    <a:srgbClr val="000000"/>
                  </a:solidFill>
                  <a:latin typeface="Arial" charset="0"/>
                  <a:ea typeface="ＭＳ Ｐゴシック"/>
                  <a:cs typeface="Arial" pitchFamily="34" charset="0"/>
                </a:endParaRPr>
              </a:p>
            </p:txBody>
          </p:sp>
          <p:sp>
            <p:nvSpPr>
              <p:cNvPr id="37"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生产运营</a:t>
                </a:r>
                <a:endParaRPr lang="en-US" sz="1599" kern="0" dirty="0">
                  <a:solidFill>
                    <a:srgbClr val="000000"/>
                  </a:solidFill>
                  <a:latin typeface="Arial" charset="0"/>
                  <a:ea typeface="ＭＳ Ｐゴシック"/>
                  <a:cs typeface="Arial" pitchFamily="34" charset="0"/>
                </a:endParaRPr>
              </a:p>
            </p:txBody>
          </p:sp>
          <p:sp>
            <p:nvSpPr>
              <p:cNvPr id="38"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服务支持</a:t>
                </a:r>
                <a:endParaRPr lang="en-US" sz="1599" kern="0" dirty="0">
                  <a:solidFill>
                    <a:srgbClr val="000000"/>
                  </a:solidFill>
                  <a:latin typeface="Arial" charset="0"/>
                  <a:ea typeface="ＭＳ Ｐゴシック"/>
                  <a:cs typeface="Arial" pitchFamily="34" charset="0"/>
                </a:endParaRPr>
              </a:p>
            </p:txBody>
          </p:sp>
        </p:grpSp>
      </p:grpSp>
    </p:spTree>
    <p:custDataLst>
      <p:tags r:id="rId1"/>
    </p:custDataLst>
    <p:extLst>
      <p:ext uri="{BB962C8B-B14F-4D97-AF65-F5344CB8AC3E}">
        <p14:creationId xmlns:p14="http://schemas.microsoft.com/office/powerpoint/2010/main" val="9335237"/>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zh-CN" altLang="en-US" dirty="0" smtClean="0"/>
              <a:t>生产规划和验证</a:t>
            </a:r>
            <a:endParaRPr lang="en-US" altLang="de-DE" dirty="0" smtClean="0"/>
          </a:p>
        </p:txBody>
      </p:sp>
      <p:sp>
        <p:nvSpPr>
          <p:cNvPr id="16" name="Rectangle 8"/>
          <p:cNvSpPr>
            <a:spLocks noChangeArrowheads="1"/>
          </p:cNvSpPr>
          <p:nvPr/>
        </p:nvSpPr>
        <p:spPr bwMode="auto">
          <a:xfrm>
            <a:off x="549275" y="1620193"/>
            <a:ext cx="5522913"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a:ea typeface="ＭＳ Ｐゴシック"/>
                <a:cs typeface="Arial" pitchFamily="34" charset="0"/>
              </a:rPr>
              <a:t>关键点</a:t>
            </a:r>
            <a:endParaRPr lang="en-US" sz="1999" kern="0" dirty="0">
              <a:solidFill>
                <a:srgbClr val="FFFFFF"/>
              </a:solidFill>
              <a:latin typeface="Arial"/>
              <a:ea typeface="ＭＳ Ｐゴシック"/>
              <a:cs typeface="Arial" pitchFamily="34" charset="0"/>
            </a:endParaRPr>
          </a:p>
        </p:txBody>
      </p:sp>
      <p:sp>
        <p:nvSpPr>
          <p:cNvPr id="17" name="Rectangle 8"/>
          <p:cNvSpPr>
            <a:spLocks noChangeArrowheads="1"/>
          </p:cNvSpPr>
          <p:nvPr/>
        </p:nvSpPr>
        <p:spPr bwMode="auto">
          <a:xfrm>
            <a:off x="6281738" y="1620193"/>
            <a:ext cx="5522912"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a:ea typeface="ＭＳ Ｐゴシック"/>
                <a:cs typeface="Arial" pitchFamily="34" charset="0"/>
              </a:rPr>
              <a:t>优化与验证</a:t>
            </a:r>
            <a:endParaRPr lang="en-US" sz="1999" kern="0" dirty="0">
              <a:solidFill>
                <a:srgbClr val="FFFFFF"/>
              </a:solidFill>
              <a:latin typeface="Arial"/>
              <a:ea typeface="ＭＳ Ｐゴシック"/>
              <a:cs typeface="Arial" pitchFamily="34" charset="0"/>
            </a:endParaRPr>
          </a:p>
        </p:txBody>
      </p:sp>
      <p:sp>
        <p:nvSpPr>
          <p:cNvPr id="22" name="Rectangle 8"/>
          <p:cNvSpPr>
            <a:spLocks noChangeArrowheads="1"/>
          </p:cNvSpPr>
          <p:nvPr/>
        </p:nvSpPr>
        <p:spPr bwMode="auto">
          <a:xfrm>
            <a:off x="549275" y="2105717"/>
            <a:ext cx="5522913"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defRPr/>
            </a:pPr>
            <a:endParaRPr lang="de-DE" sz="1799" b="1" dirty="0">
              <a:solidFill>
                <a:srgbClr val="FFFFFF"/>
              </a:solidFill>
              <a:latin typeface="Arial"/>
              <a:ea typeface="ＭＳ Ｐゴシック"/>
              <a:cs typeface="Arial" pitchFamily="34" charset="0"/>
            </a:endParaRPr>
          </a:p>
        </p:txBody>
      </p:sp>
      <p:sp>
        <p:nvSpPr>
          <p:cNvPr id="23" name="Rectangle 8"/>
          <p:cNvSpPr>
            <a:spLocks noChangeArrowheads="1"/>
          </p:cNvSpPr>
          <p:nvPr/>
        </p:nvSpPr>
        <p:spPr bwMode="auto">
          <a:xfrm>
            <a:off x="6281738" y="2105717"/>
            <a:ext cx="5522912"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defRPr/>
            </a:pPr>
            <a:endParaRPr lang="de-DE" sz="1799" b="1" dirty="0">
              <a:solidFill>
                <a:srgbClr val="FFFFFF"/>
              </a:solidFill>
              <a:latin typeface="Arial"/>
              <a:ea typeface="ＭＳ Ｐゴシック"/>
              <a:cs typeface="Arial" pitchFamily="34" charset="0"/>
            </a:endParaRPr>
          </a:p>
        </p:txBody>
      </p:sp>
      <p:sp>
        <p:nvSpPr>
          <p:cNvPr id="31" name="Rectangle 8"/>
          <p:cNvSpPr>
            <a:spLocks noChangeArrowheads="1"/>
          </p:cNvSpPr>
          <p:nvPr/>
        </p:nvSpPr>
        <p:spPr bwMode="auto">
          <a:xfrm>
            <a:off x="758830" y="2994378"/>
            <a:ext cx="5184775" cy="1614986"/>
          </a:xfrm>
          <a:prstGeom prst="rect">
            <a:avLst/>
          </a:prstGeom>
          <a:noFill/>
          <a:ln w="9525">
            <a:noFill/>
            <a:miter lim="800000"/>
            <a:headEnd/>
            <a:tailEnd/>
          </a:ln>
        </p:spPr>
        <p:txBody>
          <a:bodyPr tIns="0" bIns="0" anchor="ctr">
            <a:spAutoFit/>
          </a:bodyPr>
          <a:lstStyle/>
          <a:p>
            <a:pPr marL="0" lvl="1" defTabSz="913943" fontAlgn="base">
              <a:spcBef>
                <a:spcPts val="600"/>
              </a:spcBef>
              <a:buClr>
                <a:srgbClr val="000000">
                  <a:lumMod val="50000"/>
                  <a:lumOff val="50000"/>
                </a:srgbClr>
              </a:buClr>
              <a:buSzPct val="100000"/>
              <a:defRPr/>
            </a:pPr>
            <a:r>
              <a:rPr lang="en-US" sz="1799" b="1" dirty="0" err="1">
                <a:solidFill>
                  <a:srgbClr val="3366AA"/>
                </a:solidFill>
                <a:latin typeface="Arial"/>
                <a:ea typeface="ＭＳ Ｐゴシック"/>
                <a:cs typeface="Arial" pitchFamily="34" charset="0"/>
              </a:rPr>
              <a:t>Tecnomatix</a:t>
            </a:r>
            <a:r>
              <a:rPr lang="en-US" sz="1799" b="1" dirty="0">
                <a:solidFill>
                  <a:srgbClr val="3366AA"/>
                </a:solidFill>
                <a:latin typeface="Arial"/>
                <a:ea typeface="ＭＳ Ｐゴシック"/>
                <a:cs typeface="Arial" pitchFamily="34" charset="0"/>
              </a:rPr>
              <a:t> -  </a:t>
            </a:r>
            <a:br>
              <a:rPr lang="en-US" sz="1799" b="1" dirty="0">
                <a:solidFill>
                  <a:srgbClr val="3366AA"/>
                </a:solidFill>
                <a:latin typeface="Arial"/>
                <a:ea typeface="ＭＳ Ｐゴシック"/>
                <a:cs typeface="Arial" pitchFamily="34" charset="0"/>
              </a:rPr>
            </a:br>
            <a:r>
              <a:rPr lang="zh-CN" altLang="en-US" sz="1799" b="1" dirty="0">
                <a:solidFill>
                  <a:srgbClr val="3366AA"/>
                </a:solidFill>
                <a:latin typeface="Arial"/>
                <a:ea typeface="ＭＳ Ｐゴシック"/>
                <a:cs typeface="Arial" pitchFamily="34" charset="0"/>
              </a:rPr>
              <a:t>从虚拟产品到生产</a:t>
            </a:r>
            <a:endParaRPr lang="en-US" sz="1799" b="1" dirty="0">
              <a:solidFill>
                <a:srgbClr val="3366AA"/>
              </a:solidFill>
              <a:latin typeface="Arial"/>
              <a:ea typeface="ＭＳ Ｐゴシック"/>
              <a:cs typeface="Arial" pitchFamily="34" charset="0"/>
            </a:endParaRPr>
          </a:p>
          <a:p>
            <a:pPr marL="261807" lvl="1" indent="-261807" defTabSz="913943" fontAlgn="base">
              <a:spcBef>
                <a:spcPts val="600"/>
              </a:spcBef>
              <a:buClr>
                <a:srgbClr val="949EAA"/>
              </a:buClr>
              <a:buSzPct val="100000"/>
              <a:buFont typeface="Wingdings" pitchFamily="2" charset="2"/>
              <a:buChar char="§"/>
              <a:defRPr/>
            </a:pPr>
            <a:r>
              <a:rPr lang="zh-CN" altLang="en-US" sz="1799" dirty="0">
                <a:solidFill>
                  <a:srgbClr val="000000"/>
                </a:solidFill>
                <a:latin typeface="Arial"/>
                <a:ea typeface="ＭＳ Ｐゴシック"/>
                <a:cs typeface="Arial" pitchFamily="34" charset="0"/>
              </a:rPr>
              <a:t>链接产品设计信息到制造过程</a:t>
            </a:r>
            <a:endParaRPr lang="en-US" sz="1799" dirty="0">
              <a:solidFill>
                <a:srgbClr val="000000"/>
              </a:solidFill>
              <a:latin typeface="Arial"/>
              <a:ea typeface="ＭＳ Ｐゴシック"/>
              <a:cs typeface="Arial" pitchFamily="34" charset="0"/>
            </a:endParaRPr>
          </a:p>
          <a:p>
            <a:pPr marL="261807" lvl="1" indent="-261807" defTabSz="913943" fontAlgn="base">
              <a:spcBef>
                <a:spcPts val="600"/>
              </a:spcBef>
              <a:buClr>
                <a:srgbClr val="949EAA"/>
              </a:buClr>
              <a:buSzPct val="100000"/>
              <a:buFont typeface="Wingdings" pitchFamily="2" charset="2"/>
              <a:buChar char="§"/>
              <a:defRPr/>
            </a:pPr>
            <a:r>
              <a:rPr lang="zh-CN" altLang="en-US" sz="1799" dirty="0">
                <a:solidFill>
                  <a:srgbClr val="000000"/>
                </a:solidFill>
                <a:latin typeface="Arial"/>
                <a:ea typeface="ＭＳ Ｐゴシック"/>
                <a:cs typeface="Arial" pitchFamily="34" charset="0"/>
              </a:rPr>
              <a:t>生产过程验证</a:t>
            </a:r>
            <a:endParaRPr lang="en-US" sz="1799" dirty="0">
              <a:solidFill>
                <a:srgbClr val="000000"/>
              </a:solidFill>
              <a:latin typeface="Arial"/>
              <a:ea typeface="ＭＳ Ｐゴシック"/>
              <a:cs typeface="Arial" pitchFamily="34" charset="0"/>
            </a:endParaRPr>
          </a:p>
          <a:p>
            <a:pPr marL="261807" lvl="1" indent="-261807" defTabSz="913943" fontAlgn="base">
              <a:spcBef>
                <a:spcPts val="600"/>
              </a:spcBef>
              <a:buClr>
                <a:srgbClr val="949EAA"/>
              </a:buClr>
              <a:buSzPct val="100000"/>
              <a:buFont typeface="Wingdings" pitchFamily="2" charset="2"/>
              <a:buChar char="§"/>
              <a:defRPr/>
            </a:pPr>
            <a:r>
              <a:rPr lang="zh-CN" altLang="en-US" sz="1799" dirty="0">
                <a:solidFill>
                  <a:srgbClr val="000000"/>
                </a:solidFill>
                <a:latin typeface="Arial"/>
                <a:ea typeface="ＭＳ Ｐゴシック"/>
                <a:cs typeface="Arial" pitchFamily="34" charset="0"/>
              </a:rPr>
              <a:t>生产过程需求和约束条件的可视化</a:t>
            </a:r>
            <a:endParaRPr lang="en-US" sz="1799" dirty="0">
              <a:solidFill>
                <a:srgbClr val="000000"/>
              </a:solidFill>
              <a:latin typeface="Arial"/>
              <a:ea typeface="ＭＳ Ｐゴシック"/>
              <a:cs typeface="Arial" pitchFamily="34" charset="0"/>
            </a:endParaRPr>
          </a:p>
        </p:txBody>
      </p:sp>
      <p:pic>
        <p:nvPicPr>
          <p:cNvPr id="37896" name="Picture 31" descr="pic13.bmp"/>
          <p:cNvPicPr>
            <a:picLocks noChangeAspect="1"/>
          </p:cNvPicPr>
          <p:nvPr>
            <p:custDataLst>
              <p:tags r:id="rId2"/>
            </p:custDataLst>
          </p:nvPr>
        </p:nvPicPr>
        <p:blipFill>
          <a:blip r:embed="rId13" cstate="email">
            <a:clrChange>
              <a:clrFrom>
                <a:srgbClr val="00FFFF"/>
              </a:clrFrom>
              <a:clrTo>
                <a:srgbClr val="00FFFF">
                  <a:alpha val="0"/>
                </a:srgbClr>
              </a:clrTo>
            </a:clrChange>
          </a:blip>
          <a:srcRect/>
          <a:stretch>
            <a:fillRect/>
          </a:stretch>
        </p:blipFill>
        <p:spPr bwMode="auto">
          <a:xfrm>
            <a:off x="6624643" y="2442089"/>
            <a:ext cx="4649787" cy="2836972"/>
          </a:xfrm>
          <a:prstGeom prst="rect">
            <a:avLst/>
          </a:prstGeom>
          <a:noFill/>
          <a:ln w="9525">
            <a:noFill/>
            <a:miter lim="800000"/>
            <a:headEnd/>
            <a:tailEnd/>
          </a:ln>
        </p:spPr>
      </p:pic>
      <p:grpSp>
        <p:nvGrpSpPr>
          <p:cNvPr id="27" name="Group 26"/>
          <p:cNvGrpSpPr/>
          <p:nvPr/>
        </p:nvGrpSpPr>
        <p:grpSpPr>
          <a:xfrm>
            <a:off x="1169990" y="5619567"/>
            <a:ext cx="10545364" cy="628957"/>
            <a:chOff x="1170600" y="5620703"/>
            <a:chExt cx="10550856" cy="629285"/>
          </a:xfrm>
        </p:grpSpPr>
        <p:grpSp>
          <p:nvGrpSpPr>
            <p:cNvPr id="28" name="Group 991"/>
            <p:cNvGrpSpPr>
              <a:grpSpLocks/>
            </p:cNvGrpSpPr>
            <p:nvPr>
              <p:custDataLst>
                <p:tags r:id="rId3"/>
              </p:custDataLst>
            </p:nvPr>
          </p:nvGrpSpPr>
          <p:grpSpPr bwMode="auto">
            <a:xfrm>
              <a:off x="1170600" y="5632450"/>
              <a:ext cx="10403541" cy="617538"/>
              <a:chOff x="597647" y="5847333"/>
              <a:chExt cx="7218311" cy="393192"/>
            </a:xfrm>
          </p:grpSpPr>
          <p:sp>
            <p:nvSpPr>
              <p:cNvPr id="37" name="Chevron 18"/>
              <p:cNvSpPr>
                <a:spLocks noChangeArrowheads="1"/>
              </p:cNvSpPr>
              <p:nvPr>
                <p:custDataLst>
                  <p:tags r:id="rId5"/>
                </p:custDataLst>
              </p:nvPr>
            </p:nvSpPr>
            <p:spPr bwMode="auto">
              <a:xfrm>
                <a:off x="597647" y="5847333"/>
                <a:ext cx="1235378" cy="393192"/>
              </a:xfrm>
              <a:prstGeom prst="chevron">
                <a:avLst>
                  <a:gd name="adj" fmla="val 23332"/>
                </a:avLst>
              </a:prstGeom>
              <a:solidFill>
                <a:srgbClr val="96B4D7"/>
              </a:solidFill>
              <a:ln w="9525">
                <a:noFill/>
                <a:miter lim="800000"/>
                <a:headEnd/>
                <a:tailEnd/>
              </a:ln>
            </p:spPr>
            <p:txBody>
              <a:bodyPr lIns="107944" anchor="ctr"/>
              <a:lstStyle/>
              <a:p>
                <a:pPr defTabSz="913943" eaLnBrk="0" fontAlgn="base" hangingPunct="0">
                  <a:lnSpc>
                    <a:spcPct val="90000"/>
                  </a:lnSpc>
                  <a:spcBef>
                    <a:spcPts val="600"/>
                  </a:spcBef>
                  <a:spcAft>
                    <a:spcPct val="0"/>
                  </a:spcAft>
                  <a:buSzPct val="80000"/>
                </a:pPr>
                <a:endParaRPr lang="en-US" sz="1599" dirty="0">
                  <a:solidFill>
                    <a:srgbClr val="000000"/>
                  </a:solidFill>
                  <a:latin typeface="Arial" pitchFamily="34" charset="0"/>
                  <a:ea typeface="ＭＳ Ｐゴシック"/>
                  <a:cs typeface="Arial" pitchFamily="34" charset="0"/>
                </a:endParaRPr>
              </a:p>
            </p:txBody>
          </p:sp>
          <p:sp>
            <p:nvSpPr>
              <p:cNvPr id="38" name="Chevron 20"/>
              <p:cNvSpPr>
                <a:spLocks noChangeArrowheads="1"/>
              </p:cNvSpPr>
              <p:nvPr>
                <p:custDataLst>
                  <p:tags r:id="rId6"/>
                </p:custDataLst>
              </p:nvPr>
            </p:nvSpPr>
            <p:spPr bwMode="auto">
              <a:xfrm>
                <a:off x="1791148"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000000"/>
                  </a:solidFill>
                  <a:latin typeface="Arial" pitchFamily="34" charset="0"/>
                  <a:ea typeface="ＭＳ Ｐゴシック"/>
                  <a:cs typeface="Arial" pitchFamily="34" charset="0"/>
                </a:endParaRPr>
              </a:p>
            </p:txBody>
          </p:sp>
          <p:sp>
            <p:nvSpPr>
              <p:cNvPr id="39" name="Chevron 21"/>
              <p:cNvSpPr>
                <a:spLocks noChangeArrowheads="1"/>
              </p:cNvSpPr>
              <p:nvPr>
                <p:custDataLst>
                  <p:tags r:id="rId7"/>
                </p:custDataLst>
              </p:nvPr>
            </p:nvSpPr>
            <p:spPr bwMode="auto">
              <a:xfrm>
                <a:off x="2986853" y="5847333"/>
                <a:ext cx="1235378" cy="393192"/>
              </a:xfrm>
              <a:prstGeom prst="chevron">
                <a:avLst>
                  <a:gd name="adj" fmla="val 23332"/>
                </a:avLst>
              </a:prstGeom>
              <a:solidFill>
                <a:srgbClr val="3366AA"/>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799" b="1">
                  <a:solidFill>
                    <a:srgbClr val="000000"/>
                  </a:solidFill>
                  <a:latin typeface="Arial" pitchFamily="34" charset="0"/>
                  <a:ea typeface="ＭＳ Ｐゴシック"/>
                  <a:cs typeface="Arial" pitchFamily="34" charset="0"/>
                </a:endParaRPr>
              </a:p>
            </p:txBody>
          </p:sp>
          <p:sp>
            <p:nvSpPr>
              <p:cNvPr id="40" name="Chevron 22"/>
              <p:cNvSpPr>
                <a:spLocks noChangeArrowheads="1"/>
              </p:cNvSpPr>
              <p:nvPr>
                <p:custDataLst>
                  <p:tags r:id="rId8"/>
                </p:custDataLst>
              </p:nvPr>
            </p:nvSpPr>
            <p:spPr bwMode="auto">
              <a:xfrm>
                <a:off x="4180353"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000000"/>
                  </a:solidFill>
                  <a:latin typeface="Arial" pitchFamily="34" charset="0"/>
                  <a:ea typeface="ＭＳ Ｐゴシック"/>
                  <a:cs typeface="Arial" pitchFamily="34" charset="0"/>
                </a:endParaRPr>
              </a:p>
            </p:txBody>
          </p:sp>
          <p:sp>
            <p:nvSpPr>
              <p:cNvPr id="41" name="Chevron 24"/>
              <p:cNvSpPr>
                <a:spLocks noChangeArrowheads="1"/>
              </p:cNvSpPr>
              <p:nvPr>
                <p:custDataLst>
                  <p:tags r:id="rId9"/>
                </p:custDataLst>
              </p:nvPr>
            </p:nvSpPr>
            <p:spPr bwMode="auto">
              <a:xfrm>
                <a:off x="5376059" y="5847333"/>
                <a:ext cx="1235378" cy="393192"/>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000000"/>
                  </a:solidFill>
                  <a:latin typeface="Arial" pitchFamily="34" charset="0"/>
                  <a:ea typeface="ＭＳ Ｐゴシック"/>
                  <a:cs typeface="Arial" pitchFamily="34" charset="0"/>
                </a:endParaRPr>
              </a:p>
            </p:txBody>
          </p:sp>
          <p:sp>
            <p:nvSpPr>
              <p:cNvPr id="42" name="Chevron 25"/>
              <p:cNvSpPr>
                <a:spLocks noChangeArrowheads="1"/>
              </p:cNvSpPr>
              <p:nvPr>
                <p:custDataLst>
                  <p:tags r:id="rId10"/>
                </p:custDataLst>
              </p:nvPr>
            </p:nvSpPr>
            <p:spPr bwMode="auto">
              <a:xfrm>
                <a:off x="6579478"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000000"/>
                  </a:solidFill>
                  <a:latin typeface="Arial" pitchFamily="34" charset="0"/>
                  <a:ea typeface="ＭＳ Ｐゴシック"/>
                  <a:cs typeface="Arial" pitchFamily="34" charset="0"/>
                </a:endParaRPr>
              </a:p>
            </p:txBody>
          </p:sp>
        </p:grpSp>
        <p:grpSp>
          <p:nvGrpSpPr>
            <p:cNvPr id="29" name="Group 991"/>
            <p:cNvGrpSpPr/>
            <p:nvPr>
              <p:custDataLst>
                <p:tags r:id="rId4"/>
              </p:custDataLst>
            </p:nvPr>
          </p:nvGrpSpPr>
          <p:grpSpPr>
            <a:xfrm>
              <a:off x="1318113" y="5620703"/>
              <a:ext cx="10403343" cy="618836"/>
              <a:chOff x="597647" y="5847333"/>
              <a:chExt cx="7218311" cy="393192"/>
            </a:xfrm>
            <a:noFill/>
          </p:grpSpPr>
          <p:sp>
            <p:nvSpPr>
              <p:cNvPr id="30"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产品规划</a:t>
                </a:r>
                <a:endParaRPr lang="en-US" sz="1599" kern="0" dirty="0">
                  <a:solidFill>
                    <a:srgbClr val="000000"/>
                  </a:solidFill>
                  <a:latin typeface="Arial" charset="0"/>
                  <a:ea typeface="ＭＳ Ｐゴシック"/>
                  <a:cs typeface="Arial" pitchFamily="34" charset="0"/>
                </a:endParaRPr>
              </a:p>
            </p:txBody>
          </p:sp>
          <p:sp>
            <p:nvSpPr>
              <p:cNvPr id="32"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产品开发</a:t>
                </a:r>
                <a:endParaRPr lang="en-US" sz="1599" kern="0" dirty="0">
                  <a:solidFill>
                    <a:srgbClr val="000000"/>
                  </a:solidFill>
                  <a:latin typeface="Arial" charset="0"/>
                  <a:ea typeface="ＭＳ Ｐゴシック"/>
                  <a:cs typeface="Arial" pitchFamily="34" charset="0"/>
                </a:endParaRPr>
              </a:p>
            </p:txBody>
          </p:sp>
          <p:sp>
            <p:nvSpPr>
              <p:cNvPr id="33" name="Chevron 21"/>
              <p:cNvSpPr>
                <a:spLocks noChangeArrowheads="1"/>
              </p:cNvSpPr>
              <p:nvPr/>
            </p:nvSpPr>
            <p:spPr bwMode="auto">
              <a:xfrm>
                <a:off x="2986834"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799" b="1" kern="0" dirty="0">
                    <a:solidFill>
                      <a:srgbClr val="000000"/>
                    </a:solidFill>
                    <a:latin typeface="Arial" charset="0"/>
                    <a:ea typeface="ＭＳ Ｐゴシック"/>
                    <a:cs typeface="Arial" pitchFamily="34" charset="0"/>
                  </a:rPr>
                  <a:t>生产规划</a:t>
                </a:r>
                <a:endParaRPr lang="en-US" sz="1799" b="1" kern="0" dirty="0">
                  <a:solidFill>
                    <a:srgbClr val="000000"/>
                  </a:solidFill>
                  <a:latin typeface="Arial" charset="0"/>
                  <a:ea typeface="ＭＳ Ｐゴシック"/>
                  <a:cs typeface="Arial" pitchFamily="34" charset="0"/>
                </a:endParaRPr>
              </a:p>
            </p:txBody>
          </p:sp>
          <p:sp>
            <p:nvSpPr>
              <p:cNvPr id="34" name="Chevron 22"/>
              <p:cNvSpPr>
                <a:spLocks noChangeArrowheads="1"/>
              </p:cNvSpPr>
              <p:nvPr/>
            </p:nvSpPr>
            <p:spPr bwMode="auto">
              <a:xfrm>
                <a:off x="4180634"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生产工程</a:t>
                </a:r>
                <a:endParaRPr lang="en-US" sz="1599" kern="0" dirty="0">
                  <a:solidFill>
                    <a:srgbClr val="000000"/>
                  </a:solidFill>
                  <a:latin typeface="Arial" charset="0"/>
                  <a:ea typeface="ＭＳ Ｐゴシック"/>
                  <a:cs typeface="Arial" pitchFamily="34" charset="0"/>
                </a:endParaRPr>
              </a:p>
            </p:txBody>
          </p:sp>
          <p:sp>
            <p:nvSpPr>
              <p:cNvPr id="35"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生产运营</a:t>
                </a:r>
                <a:endParaRPr lang="en-US" sz="1599" kern="0" dirty="0">
                  <a:solidFill>
                    <a:srgbClr val="000000"/>
                  </a:solidFill>
                  <a:latin typeface="Arial" charset="0"/>
                  <a:ea typeface="ＭＳ Ｐゴシック"/>
                  <a:cs typeface="Arial" pitchFamily="34" charset="0"/>
                </a:endParaRPr>
              </a:p>
            </p:txBody>
          </p:sp>
          <p:sp>
            <p:nvSpPr>
              <p:cNvPr id="36"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服务支持</a:t>
                </a:r>
                <a:endParaRPr lang="en-US" sz="1599" kern="0" dirty="0">
                  <a:solidFill>
                    <a:srgbClr val="000000"/>
                  </a:solidFill>
                  <a:latin typeface="Arial" charset="0"/>
                  <a:ea typeface="ＭＳ Ｐゴシック"/>
                  <a:cs typeface="Arial" pitchFamily="34" charset="0"/>
                </a:endParaRPr>
              </a:p>
            </p:txBody>
          </p:sp>
        </p:grpSp>
      </p:grpSp>
    </p:spTree>
    <p:custDataLst>
      <p:tags r:id="rId1"/>
    </p:custDataLst>
    <p:extLst>
      <p:ext uri="{BB962C8B-B14F-4D97-AF65-F5344CB8AC3E}">
        <p14:creationId xmlns:p14="http://schemas.microsoft.com/office/powerpoint/2010/main" val="2456903351"/>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8"/>
          <p:cNvSpPr>
            <a:spLocks noChangeArrowheads="1"/>
          </p:cNvSpPr>
          <p:nvPr/>
        </p:nvSpPr>
        <p:spPr bwMode="auto">
          <a:xfrm>
            <a:off x="539750" y="2105717"/>
            <a:ext cx="5522913"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defRPr/>
            </a:pPr>
            <a:endParaRPr lang="de-DE" sz="1799" b="1" dirty="0">
              <a:solidFill>
                <a:srgbClr val="FFFFFF"/>
              </a:solidFill>
              <a:latin typeface="Arial"/>
              <a:ea typeface="ＭＳ Ｐゴシック"/>
              <a:cs typeface="Arial" pitchFamily="34" charset="0"/>
            </a:endParaRPr>
          </a:p>
        </p:txBody>
      </p:sp>
      <p:sp>
        <p:nvSpPr>
          <p:cNvPr id="119" name="Rectangle 8"/>
          <p:cNvSpPr>
            <a:spLocks noChangeArrowheads="1"/>
          </p:cNvSpPr>
          <p:nvPr/>
        </p:nvSpPr>
        <p:spPr bwMode="auto">
          <a:xfrm>
            <a:off x="6281738" y="2105717"/>
            <a:ext cx="5522912"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defRPr/>
            </a:pPr>
            <a:endParaRPr lang="de-DE" sz="1799" b="1" dirty="0">
              <a:solidFill>
                <a:srgbClr val="FFFFFF"/>
              </a:solidFill>
              <a:latin typeface="Arial"/>
              <a:ea typeface="ＭＳ Ｐゴシック"/>
              <a:cs typeface="Arial" pitchFamily="34" charset="0"/>
            </a:endParaRPr>
          </a:p>
        </p:txBody>
      </p:sp>
      <p:sp>
        <p:nvSpPr>
          <p:cNvPr id="38916" name="Title 1"/>
          <p:cNvSpPr>
            <a:spLocks noGrp="1"/>
          </p:cNvSpPr>
          <p:nvPr>
            <p:ph type="title"/>
          </p:nvPr>
        </p:nvSpPr>
        <p:spPr/>
        <p:txBody>
          <a:bodyPr/>
          <a:lstStyle/>
          <a:p>
            <a:pPr eaLnBrk="1" hangingPunct="1"/>
            <a:r>
              <a:rPr lang="zh-CN" altLang="en-US" dirty="0" smtClean="0"/>
              <a:t>生产工程</a:t>
            </a:r>
            <a:endParaRPr lang="en-US" altLang="de-DE" dirty="0" smtClean="0"/>
          </a:p>
        </p:txBody>
      </p:sp>
      <p:sp>
        <p:nvSpPr>
          <p:cNvPr id="16" name="Rectangle 8"/>
          <p:cNvSpPr>
            <a:spLocks noChangeArrowheads="1"/>
          </p:cNvSpPr>
          <p:nvPr/>
        </p:nvSpPr>
        <p:spPr bwMode="auto">
          <a:xfrm>
            <a:off x="6280150" y="1620193"/>
            <a:ext cx="5524500" cy="485522"/>
          </a:xfrm>
          <a:prstGeom prst="rect">
            <a:avLst/>
          </a:prstGeom>
          <a:solidFill>
            <a:srgbClr val="3366AA"/>
          </a:solidFill>
          <a:ln w="9525">
            <a:noFill/>
            <a:miter lim="800000"/>
            <a:headEnd/>
            <a:tailEnd/>
          </a:ln>
        </p:spPr>
        <p:txBody>
          <a:bodyPr lIns="179906" anchor="ctr"/>
          <a:lstStyle/>
          <a:p>
            <a:pPr defTabSz="913943">
              <a:defRPr/>
            </a:pPr>
            <a:r>
              <a:rPr lang="nl-BE" sz="1999" kern="0" dirty="0">
                <a:solidFill>
                  <a:srgbClr val="FFFFFF"/>
                </a:solidFill>
                <a:latin typeface="Arial"/>
                <a:ea typeface="ＭＳ Ｐゴシック"/>
                <a:cs typeface="Arial" pitchFamily="34" charset="0"/>
              </a:rPr>
              <a:t>TIA Portal</a:t>
            </a:r>
          </a:p>
        </p:txBody>
      </p:sp>
      <p:sp>
        <p:nvSpPr>
          <p:cNvPr id="17" name="Rectangle 8"/>
          <p:cNvSpPr>
            <a:spLocks noChangeArrowheads="1"/>
          </p:cNvSpPr>
          <p:nvPr/>
        </p:nvSpPr>
        <p:spPr bwMode="auto">
          <a:xfrm>
            <a:off x="539750" y="1620193"/>
            <a:ext cx="5522913" cy="485522"/>
          </a:xfrm>
          <a:prstGeom prst="rect">
            <a:avLst/>
          </a:prstGeom>
          <a:solidFill>
            <a:srgbClr val="3366AA"/>
          </a:solidFill>
          <a:ln w="9525">
            <a:noFill/>
            <a:miter lim="800000"/>
            <a:headEnd/>
            <a:tailEnd/>
          </a:ln>
        </p:spPr>
        <p:txBody>
          <a:bodyPr lIns="179906" anchor="ctr"/>
          <a:lstStyle/>
          <a:p>
            <a:pPr defTabSz="913943" fontAlgn="base">
              <a:spcBef>
                <a:spcPct val="0"/>
              </a:spcBef>
              <a:spcAft>
                <a:spcPct val="0"/>
              </a:spcAft>
            </a:pPr>
            <a:r>
              <a:rPr lang="zh-CN" altLang="en-US" sz="1999" dirty="0">
                <a:solidFill>
                  <a:srgbClr val="FFFFFF"/>
                </a:solidFill>
                <a:latin typeface="Arial" pitchFamily="34" charset="0"/>
                <a:ea typeface="ＭＳ Ｐゴシック"/>
                <a:cs typeface="Arial" pitchFamily="34" charset="0"/>
              </a:rPr>
              <a:t>虚拟调试</a:t>
            </a:r>
            <a:endParaRPr lang="en-US" sz="1999" dirty="0">
              <a:solidFill>
                <a:srgbClr val="FFFFFF"/>
              </a:solidFill>
              <a:latin typeface="Arial" pitchFamily="34" charset="0"/>
              <a:ea typeface="ＭＳ Ｐゴシック"/>
              <a:cs typeface="Arial" pitchFamily="34" charset="0"/>
            </a:endParaRPr>
          </a:p>
        </p:txBody>
      </p:sp>
      <p:grpSp>
        <p:nvGrpSpPr>
          <p:cNvPr id="2" name="Group 103"/>
          <p:cNvGrpSpPr>
            <a:grpSpLocks/>
          </p:cNvGrpSpPr>
          <p:nvPr/>
        </p:nvGrpSpPr>
        <p:grpSpPr bwMode="auto">
          <a:xfrm>
            <a:off x="706443" y="2691197"/>
            <a:ext cx="5191125" cy="1770728"/>
            <a:chOff x="4632371" y="4298947"/>
            <a:chExt cx="4272326" cy="1403435"/>
          </a:xfrm>
        </p:grpSpPr>
        <p:sp>
          <p:nvSpPr>
            <p:cNvPr id="38965" name="Rectangle 35"/>
            <p:cNvSpPr>
              <a:spLocks noChangeArrowheads="1"/>
            </p:cNvSpPr>
            <p:nvPr/>
          </p:nvSpPr>
          <p:spPr bwMode="auto">
            <a:xfrm>
              <a:off x="4632371" y="4298947"/>
              <a:ext cx="4272326" cy="1403435"/>
            </a:xfrm>
            <a:prstGeom prst="rect">
              <a:avLst/>
            </a:prstGeom>
            <a:noFill/>
            <a:ln w="19050" algn="ctr">
              <a:noFill/>
              <a:round/>
              <a:headEnd/>
              <a:tailEnd/>
            </a:ln>
          </p:spPr>
          <p:txBody>
            <a:bodyPr wrap="none" lIns="0" tIns="0" rIns="0" bIns="0" anchor="ctr"/>
            <a:lstStyle/>
            <a:p>
              <a:pPr algn="ctr" defTabSz="913943" fontAlgn="base">
                <a:spcBef>
                  <a:spcPct val="0"/>
                </a:spcBef>
                <a:spcAft>
                  <a:spcPct val="0"/>
                </a:spcAft>
              </a:pPr>
              <a:endParaRPr lang="en-US" altLang="de-DE" sz="1399">
                <a:solidFill>
                  <a:srgbClr val="000000"/>
                </a:solidFill>
                <a:latin typeface="Arial" pitchFamily="34" charset="0"/>
                <a:ea typeface="ＭＳ Ｐゴシック"/>
                <a:cs typeface="Arial" pitchFamily="34" charset="0"/>
              </a:endParaRPr>
            </a:p>
          </p:txBody>
        </p:sp>
        <p:sp>
          <p:nvSpPr>
            <p:cNvPr id="38966" name="Line 21"/>
            <p:cNvSpPr>
              <a:spLocks noChangeShapeType="1"/>
            </p:cNvSpPr>
            <p:nvPr/>
          </p:nvSpPr>
          <p:spPr bwMode="auto">
            <a:xfrm>
              <a:off x="5779497" y="4556746"/>
              <a:ext cx="759089" cy="0"/>
            </a:xfrm>
            <a:prstGeom prst="line">
              <a:avLst/>
            </a:prstGeom>
            <a:noFill/>
            <a:ln w="38100">
              <a:solidFill>
                <a:schemeClr val="tx1"/>
              </a:solidFill>
              <a:round/>
              <a:headEnd/>
              <a:tailEnd/>
            </a:ln>
          </p:spPr>
          <p:txBody>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38967" name="Line 22"/>
            <p:cNvSpPr>
              <a:spLocks noChangeShapeType="1"/>
            </p:cNvSpPr>
            <p:nvPr/>
          </p:nvSpPr>
          <p:spPr bwMode="auto">
            <a:xfrm>
              <a:off x="6494164" y="4505187"/>
              <a:ext cx="173768" cy="241451"/>
            </a:xfrm>
            <a:prstGeom prst="line">
              <a:avLst/>
            </a:prstGeom>
            <a:noFill/>
            <a:ln w="38100">
              <a:solidFill>
                <a:schemeClr val="tx1"/>
              </a:solidFill>
              <a:round/>
              <a:headEnd/>
              <a:tailEnd/>
            </a:ln>
          </p:spPr>
          <p:txBody>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38968" name="Line 31"/>
            <p:cNvSpPr>
              <a:spLocks noChangeShapeType="1"/>
            </p:cNvSpPr>
            <p:nvPr/>
          </p:nvSpPr>
          <p:spPr bwMode="auto">
            <a:xfrm>
              <a:off x="6903106" y="4556746"/>
              <a:ext cx="842706" cy="0"/>
            </a:xfrm>
            <a:prstGeom prst="line">
              <a:avLst/>
            </a:prstGeom>
            <a:noFill/>
            <a:ln w="38100">
              <a:solidFill>
                <a:schemeClr val="tx1"/>
              </a:solidFill>
              <a:round/>
              <a:headEnd/>
              <a:tailEnd/>
            </a:ln>
          </p:spPr>
          <p:txBody>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38969" name="Line 23"/>
            <p:cNvSpPr>
              <a:spLocks noChangeShapeType="1"/>
            </p:cNvSpPr>
            <p:nvPr/>
          </p:nvSpPr>
          <p:spPr bwMode="auto">
            <a:xfrm>
              <a:off x="6711047" y="4893772"/>
              <a:ext cx="0" cy="96832"/>
            </a:xfrm>
            <a:prstGeom prst="line">
              <a:avLst/>
            </a:prstGeom>
            <a:noFill/>
            <a:ln w="38100">
              <a:solidFill>
                <a:schemeClr val="tx1"/>
              </a:solidFill>
              <a:round/>
              <a:headEnd/>
              <a:tailEnd/>
            </a:ln>
          </p:spPr>
          <p:txBody>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1" name="Line 24"/>
            <p:cNvSpPr>
              <a:spLocks noChangeShapeType="1"/>
            </p:cNvSpPr>
            <p:nvPr/>
          </p:nvSpPr>
          <p:spPr bwMode="auto">
            <a:xfrm>
              <a:off x="6380497" y="4990604"/>
              <a:ext cx="689843" cy="0"/>
            </a:xfrm>
            <a:prstGeom prst="line">
              <a:avLst/>
            </a:prstGeom>
            <a:noFill/>
            <a:ln w="38100">
              <a:solidFill>
                <a:schemeClr val="tx1"/>
              </a:solidFill>
              <a:round/>
              <a:headEnd/>
              <a:tailEnd/>
            </a:ln>
            <a:effectLst>
              <a:outerShdw blurRad="50800" dist="38100" dir="2700000" algn="tl" rotWithShape="0">
                <a:prstClr val="black">
                  <a:alpha val="40000"/>
                </a:prstClr>
              </a:outerShdw>
            </a:effectLst>
          </p:spPr>
          <p:txBody>
            <a:bodyPr/>
            <a:lstStyle/>
            <a:p>
              <a:pPr defTabSz="913943" fontAlgn="base">
                <a:spcBef>
                  <a:spcPct val="50000"/>
                </a:spcBef>
                <a:spcAft>
                  <a:spcPct val="0"/>
                </a:spcAft>
                <a:buClr>
                  <a:srgbClr val="949EAA"/>
                </a:buClr>
                <a:defRPr/>
              </a:pPr>
              <a:endParaRPr lang="en-US" sz="1799" b="1" dirty="0">
                <a:solidFill>
                  <a:srgbClr val="000000"/>
                </a:solidFill>
                <a:latin typeface="Arial"/>
                <a:ea typeface="ＭＳ Ｐゴシック"/>
                <a:cs typeface="Arial" pitchFamily="34" charset="0"/>
              </a:endParaRPr>
            </a:p>
          </p:txBody>
        </p:sp>
        <p:sp>
          <p:nvSpPr>
            <p:cNvPr id="42" name="Line 27"/>
            <p:cNvSpPr>
              <a:spLocks noChangeShapeType="1"/>
            </p:cNvSpPr>
            <p:nvPr/>
          </p:nvSpPr>
          <p:spPr bwMode="auto">
            <a:xfrm>
              <a:off x="6388336" y="4983059"/>
              <a:ext cx="0" cy="384813"/>
            </a:xfrm>
            <a:prstGeom prst="line">
              <a:avLst/>
            </a:prstGeom>
            <a:noFill/>
            <a:ln w="38100">
              <a:solidFill>
                <a:schemeClr val="tx1"/>
              </a:solidFill>
              <a:round/>
              <a:headEnd/>
              <a:tailEnd/>
            </a:ln>
            <a:effectLst>
              <a:outerShdw blurRad="50800" dist="38100" dir="2700000" algn="tl" rotWithShape="0">
                <a:prstClr val="black">
                  <a:alpha val="40000"/>
                </a:prstClr>
              </a:outerShdw>
            </a:effectLst>
          </p:spPr>
          <p:txBody>
            <a:bodyPr/>
            <a:lstStyle/>
            <a:p>
              <a:pPr defTabSz="913943" fontAlgn="base">
                <a:spcBef>
                  <a:spcPct val="50000"/>
                </a:spcBef>
                <a:spcAft>
                  <a:spcPct val="0"/>
                </a:spcAft>
                <a:buClr>
                  <a:srgbClr val="949EAA"/>
                </a:buClr>
                <a:defRPr/>
              </a:pPr>
              <a:endParaRPr lang="en-US" sz="1799" b="1" dirty="0">
                <a:solidFill>
                  <a:srgbClr val="000000"/>
                </a:solidFill>
                <a:latin typeface="Arial"/>
                <a:ea typeface="ＭＳ Ｐゴシック"/>
                <a:cs typeface="Arial" pitchFamily="34" charset="0"/>
              </a:endParaRPr>
            </a:p>
          </p:txBody>
        </p:sp>
        <p:sp>
          <p:nvSpPr>
            <p:cNvPr id="43" name="Line 28"/>
            <p:cNvSpPr>
              <a:spLocks noChangeShapeType="1"/>
            </p:cNvSpPr>
            <p:nvPr/>
          </p:nvSpPr>
          <p:spPr bwMode="auto">
            <a:xfrm>
              <a:off x="7058581" y="4983059"/>
              <a:ext cx="0" cy="384813"/>
            </a:xfrm>
            <a:prstGeom prst="line">
              <a:avLst/>
            </a:prstGeom>
            <a:noFill/>
            <a:ln w="38100">
              <a:solidFill>
                <a:schemeClr val="tx1"/>
              </a:solidFill>
              <a:round/>
              <a:headEnd/>
              <a:tailEnd/>
            </a:ln>
            <a:effectLst>
              <a:outerShdw blurRad="50800" dist="38100" dir="2700000" algn="tl" rotWithShape="0">
                <a:prstClr val="black">
                  <a:alpha val="40000"/>
                </a:prstClr>
              </a:outerShdw>
            </a:effectLst>
          </p:spPr>
          <p:txBody>
            <a:bodyPr/>
            <a:lstStyle/>
            <a:p>
              <a:pPr defTabSz="913943" fontAlgn="base">
                <a:spcBef>
                  <a:spcPct val="50000"/>
                </a:spcBef>
                <a:spcAft>
                  <a:spcPct val="0"/>
                </a:spcAft>
                <a:buClr>
                  <a:srgbClr val="949EAA"/>
                </a:buClr>
                <a:defRPr/>
              </a:pPr>
              <a:endParaRPr lang="en-US" sz="1799" b="1" dirty="0">
                <a:solidFill>
                  <a:srgbClr val="000000"/>
                </a:solidFill>
                <a:latin typeface="Arial"/>
                <a:ea typeface="ＭＳ Ｐゴシック"/>
                <a:cs typeface="Arial" pitchFamily="34" charset="0"/>
              </a:endParaRPr>
            </a:p>
          </p:txBody>
        </p:sp>
        <p:pic>
          <p:nvPicPr>
            <p:cNvPr id="44" name="Picture 2" descr="D:\Präsentationen\HMI2009\FürGuido\WinCC_Screenshots\TIA_Cell_WinCC_Überblick2.bmp"/>
            <p:cNvPicPr>
              <a:picLocks noChangeAspect="1" noChangeArrowheads="1"/>
            </p:cNvPicPr>
            <p:nvPr/>
          </p:nvPicPr>
          <p:blipFill>
            <a:blip r:embed="rId12" cstate="email"/>
            <a:srcRect/>
            <a:stretch>
              <a:fillRect/>
            </a:stretch>
          </p:blipFill>
          <p:spPr bwMode="auto">
            <a:xfrm>
              <a:off x="6797103" y="5138957"/>
              <a:ext cx="545845" cy="473835"/>
            </a:xfrm>
            <a:prstGeom prst="rect">
              <a:avLst/>
            </a:prstGeom>
            <a:noFill/>
            <a:ln>
              <a:noFill/>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pic>
        <p:pic>
          <p:nvPicPr>
            <p:cNvPr id="38974" name="Picture 3"/>
            <p:cNvPicPr>
              <a:picLocks noChangeAspect="1" noChangeArrowheads="1"/>
            </p:cNvPicPr>
            <p:nvPr/>
          </p:nvPicPr>
          <p:blipFill>
            <a:blip r:embed="rId13" cstate="email">
              <a:clrChange>
                <a:clrFrom>
                  <a:srgbClr val="FFFFFF"/>
                </a:clrFrom>
                <a:clrTo>
                  <a:srgbClr val="FFFFFF">
                    <a:alpha val="0"/>
                  </a:srgbClr>
                </a:clrTo>
              </a:clrChange>
            </a:blip>
            <a:srcRect/>
            <a:stretch>
              <a:fillRect/>
            </a:stretch>
          </p:blipFill>
          <p:spPr bwMode="auto">
            <a:xfrm>
              <a:off x="6122164" y="5085824"/>
              <a:ext cx="482891" cy="559703"/>
            </a:xfrm>
            <a:prstGeom prst="rect">
              <a:avLst/>
            </a:prstGeom>
            <a:noFill/>
            <a:ln w="9525">
              <a:noFill/>
              <a:miter lim="800000"/>
              <a:headEnd/>
              <a:tailEnd/>
            </a:ln>
          </p:spPr>
        </p:pic>
        <p:sp>
          <p:nvSpPr>
            <p:cNvPr id="38975" name="Line 22"/>
            <p:cNvSpPr>
              <a:spLocks noChangeShapeType="1"/>
            </p:cNvSpPr>
            <p:nvPr/>
          </p:nvSpPr>
          <p:spPr bwMode="auto">
            <a:xfrm flipH="1">
              <a:off x="6734564" y="4505187"/>
              <a:ext cx="195978" cy="272890"/>
            </a:xfrm>
            <a:prstGeom prst="line">
              <a:avLst/>
            </a:prstGeom>
            <a:noFill/>
            <a:ln w="38100">
              <a:solidFill>
                <a:schemeClr val="tx1"/>
              </a:solidFill>
              <a:round/>
              <a:headEnd/>
              <a:tailEnd/>
            </a:ln>
          </p:spPr>
          <p:txBody>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7" name="Oval 46"/>
            <p:cNvSpPr/>
            <p:nvPr/>
          </p:nvSpPr>
          <p:spPr bwMode="auto">
            <a:xfrm>
              <a:off x="6636575" y="4736577"/>
              <a:ext cx="141104" cy="157194"/>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a:lstStyle/>
            <a:p>
              <a:pPr defTabSz="913943" fontAlgn="base">
                <a:spcBef>
                  <a:spcPct val="50000"/>
                </a:spcBef>
                <a:spcAft>
                  <a:spcPct val="0"/>
                </a:spcAft>
                <a:buClr>
                  <a:srgbClr val="949EAA"/>
                </a:buClr>
              </a:pPr>
              <a:endParaRPr lang="en-US" sz="1799">
                <a:solidFill>
                  <a:srgbClr val="000000"/>
                </a:solidFill>
                <a:ea typeface="ＭＳ Ｐゴシック"/>
                <a:cs typeface="Arial" pitchFamily="34" charset="0"/>
              </a:endParaRPr>
            </a:p>
          </p:txBody>
        </p:sp>
        <p:grpSp>
          <p:nvGrpSpPr>
            <p:cNvPr id="3" name="Group 49"/>
            <p:cNvGrpSpPr>
              <a:grpSpLocks/>
            </p:cNvGrpSpPr>
            <p:nvPr/>
          </p:nvGrpSpPr>
          <p:grpSpPr bwMode="auto">
            <a:xfrm>
              <a:off x="4763073" y="4341399"/>
              <a:ext cx="1123289" cy="1307234"/>
              <a:chOff x="413508" y="3878825"/>
              <a:chExt cx="2050026" cy="2138516"/>
            </a:xfrm>
          </p:grpSpPr>
          <p:sp>
            <p:nvSpPr>
              <p:cNvPr id="56" name="Rounded Rectangle 55"/>
              <p:cNvSpPr/>
              <p:nvPr/>
            </p:nvSpPr>
            <p:spPr bwMode="auto">
              <a:xfrm>
                <a:off x="413416" y="3879324"/>
                <a:ext cx="2050609" cy="2137483"/>
              </a:xfrm>
              <a:prstGeom prst="roundRect">
                <a:avLst>
                  <a:gd name="adj" fmla="val 5875"/>
                </a:avLst>
              </a:prstGeom>
              <a:ln>
                <a:solidFill>
                  <a:schemeClr val="bg2"/>
                </a:solid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0" tIns="0" rIns="0" bIns="0"/>
              <a:lstStyle/>
              <a:p>
                <a:pPr defTabSz="913943" fontAlgn="base">
                  <a:spcBef>
                    <a:spcPct val="50000"/>
                  </a:spcBef>
                  <a:spcAft>
                    <a:spcPct val="0"/>
                  </a:spcAft>
                  <a:buClr>
                    <a:srgbClr val="949EAA"/>
                  </a:buClr>
                </a:pPr>
                <a:endParaRPr lang="en-US" sz="1799">
                  <a:solidFill>
                    <a:srgbClr val="000000"/>
                  </a:solidFill>
                  <a:ea typeface="ＭＳ Ｐゴシック"/>
                  <a:cs typeface="Arial" pitchFamily="34" charset="0"/>
                </a:endParaRPr>
              </a:p>
            </p:txBody>
          </p:sp>
          <p:sp>
            <p:nvSpPr>
              <p:cNvPr id="38985" name="Text Box 30"/>
              <p:cNvSpPr txBox="1">
                <a:spLocks noChangeArrowheads="1"/>
              </p:cNvSpPr>
              <p:nvPr/>
            </p:nvSpPr>
            <p:spPr bwMode="auto">
              <a:xfrm>
                <a:off x="654243" y="3971900"/>
                <a:ext cx="1568954" cy="318875"/>
              </a:xfrm>
              <a:prstGeom prst="rect">
                <a:avLst/>
              </a:prstGeom>
              <a:noFill/>
              <a:ln w="9525">
                <a:noFill/>
                <a:miter lim="800000"/>
                <a:headEnd/>
                <a:tailEnd/>
              </a:ln>
            </p:spPr>
            <p:txBody>
              <a:bodyPr lIns="0" tIns="0" rIns="0" bIns="0" anchor="ctr">
                <a:spAutoFit/>
              </a:bodyPr>
              <a:lstStyle/>
              <a:p>
                <a:pPr algn="ctr" defTabSz="913943" fontAlgn="base">
                  <a:spcBef>
                    <a:spcPct val="50000"/>
                  </a:spcBef>
                  <a:spcAft>
                    <a:spcPct val="0"/>
                  </a:spcAft>
                  <a:buClr>
                    <a:srgbClr val="949EAA"/>
                  </a:buClr>
                </a:pPr>
                <a:r>
                  <a:rPr lang="de-DE" altLang="de-DE" sz="1599" dirty="0">
                    <a:solidFill>
                      <a:srgbClr val="000000"/>
                    </a:solidFill>
                    <a:latin typeface="Arial" pitchFamily="34" charset="0"/>
                    <a:ea typeface="ＭＳ Ｐゴシック"/>
                    <a:cs typeface="Arial" pitchFamily="34" charset="0"/>
                  </a:rPr>
                  <a:t>Virtual</a:t>
                </a:r>
              </a:p>
            </p:txBody>
          </p:sp>
        </p:grpSp>
        <p:sp>
          <p:nvSpPr>
            <p:cNvPr id="38978" name="Arc 35"/>
            <p:cNvSpPr>
              <a:spLocks/>
            </p:cNvSpPr>
            <p:nvPr/>
          </p:nvSpPr>
          <p:spPr bwMode="auto">
            <a:xfrm>
              <a:off x="6555571" y="4384461"/>
              <a:ext cx="303113" cy="144619"/>
            </a:xfrm>
            <a:custGeom>
              <a:avLst/>
              <a:gdLst>
                <a:gd name="T0" fmla="*/ 2147483647 w 43200"/>
                <a:gd name="T1" fmla="*/ 2147483647 h 23251"/>
                <a:gd name="T2" fmla="*/ 2147483647 w 43200"/>
                <a:gd name="T3" fmla="*/ 2147483647 h 23251"/>
                <a:gd name="T4" fmla="*/ 2147483647 w 43200"/>
                <a:gd name="T5" fmla="*/ 2147483647 h 23251"/>
                <a:gd name="T6" fmla="*/ 0 60000 65536"/>
                <a:gd name="T7" fmla="*/ 0 60000 65536"/>
                <a:gd name="T8" fmla="*/ 0 60000 65536"/>
                <a:gd name="T9" fmla="*/ 0 w 43200"/>
                <a:gd name="T10" fmla="*/ 0 h 23251"/>
                <a:gd name="T11" fmla="*/ 43200 w 43200"/>
                <a:gd name="T12" fmla="*/ 23251 h 23251"/>
              </a:gdLst>
              <a:ahLst/>
              <a:cxnLst>
                <a:cxn ang="T6">
                  <a:pos x="T0" y="T1"/>
                </a:cxn>
                <a:cxn ang="T7">
                  <a:pos x="T2" y="T3"/>
                </a:cxn>
                <a:cxn ang="T8">
                  <a:pos x="T4" y="T5"/>
                </a:cxn>
              </a:cxnLst>
              <a:rect l="T9" t="T10" r="T11" b="T12"/>
              <a:pathLst>
                <a:path w="43200" h="23251" fill="none" extrusionOk="0">
                  <a:moveTo>
                    <a:pt x="63" y="23250"/>
                  </a:moveTo>
                  <a:cubicBezTo>
                    <a:pt x="21" y="22701"/>
                    <a:pt x="0" y="22150"/>
                    <a:pt x="0" y="21600"/>
                  </a:cubicBezTo>
                  <a:cubicBezTo>
                    <a:pt x="0" y="9670"/>
                    <a:pt x="9670" y="0"/>
                    <a:pt x="21600" y="0"/>
                  </a:cubicBezTo>
                  <a:cubicBezTo>
                    <a:pt x="33529" y="-1"/>
                    <a:pt x="43199" y="9670"/>
                    <a:pt x="43200" y="21599"/>
                  </a:cubicBezTo>
                </a:path>
                <a:path w="43200" h="23251" stroke="0" extrusionOk="0">
                  <a:moveTo>
                    <a:pt x="63" y="23250"/>
                  </a:moveTo>
                  <a:cubicBezTo>
                    <a:pt x="21" y="22701"/>
                    <a:pt x="0" y="22150"/>
                    <a:pt x="0" y="21600"/>
                  </a:cubicBezTo>
                  <a:cubicBezTo>
                    <a:pt x="0" y="9670"/>
                    <a:pt x="9670" y="0"/>
                    <a:pt x="21600" y="0"/>
                  </a:cubicBezTo>
                  <a:cubicBezTo>
                    <a:pt x="33529" y="-1"/>
                    <a:pt x="43199" y="9670"/>
                    <a:pt x="43200" y="21599"/>
                  </a:cubicBezTo>
                  <a:lnTo>
                    <a:pt x="21600" y="21600"/>
                  </a:lnTo>
                  <a:lnTo>
                    <a:pt x="63" y="23250"/>
                  </a:lnTo>
                  <a:close/>
                </a:path>
              </a:pathLst>
            </a:custGeom>
            <a:noFill/>
            <a:ln w="9525">
              <a:solidFill>
                <a:schemeClr val="tx1"/>
              </a:solidFill>
              <a:round/>
              <a:headEnd type="triangle" w="med" len="med"/>
              <a:tailEnd type="triangle" w="med" len="med"/>
            </a:ln>
          </p:spPr>
          <p:txBody>
            <a:bodyPr wrap="none" anchor="ct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grpSp>
          <p:nvGrpSpPr>
            <p:cNvPr id="4" name="Group 113"/>
            <p:cNvGrpSpPr>
              <a:grpSpLocks/>
            </p:cNvGrpSpPr>
            <p:nvPr/>
          </p:nvGrpSpPr>
          <p:grpSpPr bwMode="auto">
            <a:xfrm>
              <a:off x="7705627" y="4341399"/>
              <a:ext cx="1123289" cy="1307234"/>
              <a:chOff x="5502982" y="4171552"/>
              <a:chExt cx="1876680" cy="1957687"/>
            </a:xfrm>
          </p:grpSpPr>
          <p:grpSp>
            <p:nvGrpSpPr>
              <p:cNvPr id="5" name="Group 28"/>
              <p:cNvGrpSpPr>
                <a:grpSpLocks/>
              </p:cNvGrpSpPr>
              <p:nvPr/>
            </p:nvGrpSpPr>
            <p:grpSpPr bwMode="auto">
              <a:xfrm>
                <a:off x="5502982" y="4171552"/>
                <a:ext cx="1876680" cy="1957687"/>
                <a:chOff x="5329636" y="3854244"/>
                <a:chExt cx="2050026" cy="2138516"/>
              </a:xfrm>
            </p:grpSpPr>
            <p:sp>
              <p:nvSpPr>
                <p:cNvPr id="54" name="Rounded Rectangle 53"/>
                <p:cNvSpPr/>
                <p:nvPr/>
              </p:nvSpPr>
              <p:spPr bwMode="auto">
                <a:xfrm>
                  <a:off x="5329058" y="3854743"/>
                  <a:ext cx="2050609" cy="2137483"/>
                </a:xfrm>
                <a:prstGeom prst="roundRect">
                  <a:avLst>
                    <a:gd name="adj" fmla="val 5875"/>
                  </a:avLst>
                </a:prstGeom>
                <a:ln>
                  <a:solidFill>
                    <a:srgbClr val="FFFFFF"/>
                  </a:solidFill>
                  <a:headEnd type="none" w="med" len="med"/>
                  <a:tailEnd type="none" w="med" len="med"/>
                </a:ln>
                <a:effectLst/>
              </p:spPr>
              <p:style>
                <a:lnRef idx="2">
                  <a:schemeClr val="accent1"/>
                </a:lnRef>
                <a:fillRef idx="1">
                  <a:schemeClr val="lt1"/>
                </a:fillRef>
                <a:effectRef idx="0">
                  <a:schemeClr val="accent1"/>
                </a:effectRef>
                <a:fontRef idx="minor">
                  <a:schemeClr val="dk1"/>
                </a:fontRef>
              </p:style>
              <p:txBody>
                <a:bodyPr lIns="0" tIns="0" rIns="0" bIns="0"/>
                <a:lstStyle/>
                <a:p>
                  <a:pPr defTabSz="913943" fontAlgn="base">
                    <a:spcBef>
                      <a:spcPct val="50000"/>
                    </a:spcBef>
                    <a:spcAft>
                      <a:spcPct val="0"/>
                    </a:spcAft>
                    <a:buClr>
                      <a:srgbClr val="949EAA"/>
                    </a:buClr>
                  </a:pPr>
                  <a:endParaRPr lang="en-US" sz="1799">
                    <a:solidFill>
                      <a:srgbClr val="000000"/>
                    </a:solidFill>
                    <a:ea typeface="ＭＳ Ｐゴシック"/>
                    <a:cs typeface="Arial" pitchFamily="34" charset="0"/>
                  </a:endParaRPr>
                </a:p>
              </p:txBody>
            </p:sp>
            <p:sp>
              <p:nvSpPr>
                <p:cNvPr id="38983" name="Text Box 30"/>
                <p:cNvSpPr txBox="1">
                  <a:spLocks noChangeArrowheads="1"/>
                </p:cNvSpPr>
                <p:nvPr/>
              </p:nvSpPr>
              <p:spPr bwMode="auto">
                <a:xfrm>
                  <a:off x="5569884" y="3972006"/>
                  <a:ext cx="1568954" cy="318875"/>
                </a:xfrm>
                <a:prstGeom prst="rect">
                  <a:avLst/>
                </a:prstGeom>
                <a:noFill/>
                <a:ln w="9525">
                  <a:noFill/>
                  <a:miter lim="800000"/>
                  <a:headEnd/>
                  <a:tailEnd/>
                </a:ln>
              </p:spPr>
              <p:txBody>
                <a:bodyPr lIns="0" tIns="0" rIns="0" bIns="0" anchor="ctr">
                  <a:spAutoFit/>
                </a:bodyPr>
                <a:lstStyle/>
                <a:p>
                  <a:pPr algn="ctr" defTabSz="913943" fontAlgn="base">
                    <a:spcBef>
                      <a:spcPct val="50000"/>
                    </a:spcBef>
                    <a:spcAft>
                      <a:spcPct val="0"/>
                    </a:spcAft>
                    <a:buClr>
                      <a:srgbClr val="949EAA"/>
                    </a:buClr>
                  </a:pPr>
                  <a:r>
                    <a:rPr lang="de-DE" altLang="de-DE" sz="1599">
                      <a:solidFill>
                        <a:srgbClr val="000000"/>
                      </a:solidFill>
                      <a:latin typeface="Arial" pitchFamily="34" charset="0"/>
                      <a:ea typeface="ＭＳ Ｐゴシック"/>
                      <a:cs typeface="Arial" pitchFamily="34" charset="0"/>
                    </a:rPr>
                    <a:t>Production</a:t>
                  </a:r>
                </a:p>
              </p:txBody>
            </p:sp>
          </p:grpSp>
          <p:pic>
            <p:nvPicPr>
              <p:cNvPr id="38981" name="Picture 443"/>
              <p:cNvPicPr>
                <a:picLocks noChangeAspect="1" noChangeArrowheads="1"/>
              </p:cNvPicPr>
              <p:nvPr/>
            </p:nvPicPr>
            <p:blipFill>
              <a:blip r:embed="rId14" cstate="email">
                <a:lum bright="12000"/>
              </a:blip>
              <a:srcRect/>
              <a:stretch>
                <a:fillRect/>
              </a:stretch>
            </p:blipFill>
            <p:spPr bwMode="auto">
              <a:xfrm>
                <a:off x="5808199" y="4680651"/>
                <a:ext cx="1289156" cy="1216152"/>
              </a:xfrm>
              <a:prstGeom prst="rect">
                <a:avLst/>
              </a:prstGeom>
              <a:noFill/>
              <a:ln w="9525">
                <a:noFill/>
                <a:miter lim="800000"/>
                <a:headEnd/>
                <a:tailEnd/>
              </a:ln>
            </p:spPr>
          </p:pic>
        </p:grpSp>
      </p:grpSp>
      <p:pic>
        <p:nvPicPr>
          <p:cNvPr id="38920" name="Picture 23" descr="PLM_1086784_kl30"/>
          <p:cNvPicPr>
            <a:picLocks noChangeAspect="1" noChangeArrowheads="1"/>
          </p:cNvPicPr>
          <p:nvPr/>
        </p:nvPicPr>
        <p:blipFill>
          <a:blip r:embed="rId15" cstate="email"/>
          <a:srcRect/>
          <a:stretch>
            <a:fillRect/>
          </a:stretch>
        </p:blipFill>
        <p:spPr bwMode="auto">
          <a:xfrm>
            <a:off x="8893175" y="2219955"/>
            <a:ext cx="2738438" cy="1542247"/>
          </a:xfrm>
          <a:prstGeom prst="rect">
            <a:avLst/>
          </a:prstGeom>
          <a:noFill/>
          <a:ln w="9525">
            <a:noFill/>
            <a:miter lim="800000"/>
            <a:headEnd/>
            <a:tailEnd/>
          </a:ln>
        </p:spPr>
      </p:pic>
      <p:grpSp>
        <p:nvGrpSpPr>
          <p:cNvPr id="7" name="Group 92"/>
          <p:cNvGrpSpPr>
            <a:grpSpLocks/>
          </p:cNvGrpSpPr>
          <p:nvPr/>
        </p:nvGrpSpPr>
        <p:grpSpPr bwMode="auto">
          <a:xfrm>
            <a:off x="7891463" y="3881212"/>
            <a:ext cx="3670300" cy="1220152"/>
            <a:chOff x="575744" y="5204485"/>
            <a:chExt cx="4139130" cy="1113765"/>
          </a:xfrm>
        </p:grpSpPr>
        <p:grpSp>
          <p:nvGrpSpPr>
            <p:cNvPr id="8" name="Group 45"/>
            <p:cNvGrpSpPr>
              <a:grpSpLocks/>
            </p:cNvGrpSpPr>
            <p:nvPr/>
          </p:nvGrpSpPr>
          <p:grpSpPr bwMode="auto">
            <a:xfrm>
              <a:off x="575744" y="5333999"/>
              <a:ext cx="451369" cy="819149"/>
              <a:chOff x="509451" y="5142410"/>
              <a:chExt cx="604049" cy="1010195"/>
            </a:xfrm>
          </p:grpSpPr>
          <p:grpSp>
            <p:nvGrpSpPr>
              <p:cNvPr id="9" name="Group 74"/>
              <p:cNvGrpSpPr>
                <a:grpSpLocks/>
              </p:cNvGrpSpPr>
              <p:nvPr/>
            </p:nvGrpSpPr>
            <p:grpSpPr bwMode="auto">
              <a:xfrm>
                <a:off x="633900" y="5468380"/>
                <a:ext cx="479600" cy="684225"/>
                <a:chOff x="193223" y="5416730"/>
                <a:chExt cx="699407" cy="1083807"/>
              </a:xfrm>
            </p:grpSpPr>
            <p:pic>
              <p:nvPicPr>
                <p:cNvPr id="38962" name="Picture 33" descr="PLC_Siemens.jpg"/>
                <p:cNvPicPr>
                  <a:picLocks noChangeAspect="1"/>
                </p:cNvPicPr>
                <p:nvPr/>
              </p:nvPicPr>
              <p:blipFill>
                <a:blip r:embed="rId16" cstate="email">
                  <a:clrChange>
                    <a:clrFrom>
                      <a:srgbClr val="FFFFFF"/>
                    </a:clrFrom>
                    <a:clrTo>
                      <a:srgbClr val="FFFFFF">
                        <a:alpha val="0"/>
                      </a:srgbClr>
                    </a:clrTo>
                  </a:clrChange>
                </a:blip>
                <a:srcRect/>
                <a:stretch>
                  <a:fillRect/>
                </a:stretch>
              </p:blipFill>
              <p:spPr bwMode="auto">
                <a:xfrm>
                  <a:off x="193223" y="5416730"/>
                  <a:ext cx="699407" cy="699407"/>
                </a:xfrm>
                <a:prstGeom prst="rect">
                  <a:avLst/>
                </a:prstGeom>
                <a:noFill/>
                <a:ln w="9525">
                  <a:noFill/>
                  <a:miter lim="800000"/>
                  <a:headEnd/>
                  <a:tailEnd/>
                </a:ln>
              </p:spPr>
            </p:pic>
            <p:pic>
              <p:nvPicPr>
                <p:cNvPr id="38963" name="Picture 34"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336096" y="5950239"/>
                  <a:ext cx="334465" cy="397898"/>
                </a:xfrm>
                <a:prstGeom prst="rect">
                  <a:avLst/>
                </a:prstGeom>
                <a:noFill/>
                <a:ln w="9525">
                  <a:noFill/>
                  <a:miter lim="800000"/>
                  <a:headEnd/>
                  <a:tailEnd/>
                </a:ln>
              </p:spPr>
            </p:pic>
            <p:pic>
              <p:nvPicPr>
                <p:cNvPr id="38964" name="Picture 35"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488496" y="6102639"/>
                  <a:ext cx="334465" cy="397898"/>
                </a:xfrm>
                <a:prstGeom prst="rect">
                  <a:avLst/>
                </a:prstGeom>
                <a:noFill/>
                <a:ln w="9525">
                  <a:noFill/>
                  <a:miter lim="800000"/>
                  <a:headEnd/>
                  <a:tailEnd/>
                </a:ln>
              </p:spPr>
            </p:pic>
          </p:grpSp>
          <p:cxnSp>
            <p:nvCxnSpPr>
              <p:cNvPr id="38961" name="Shape 40"/>
              <p:cNvCxnSpPr>
                <a:cxnSpLocks noChangeShapeType="1"/>
              </p:cNvCxnSpPr>
              <p:nvPr/>
            </p:nvCxnSpPr>
            <p:spPr bwMode="auto">
              <a:xfrm rot="16200000" flipH="1">
                <a:off x="256902" y="5394959"/>
                <a:ext cx="674916" cy="169818"/>
              </a:xfrm>
              <a:prstGeom prst="bentConnector3">
                <a:avLst>
                  <a:gd name="adj1" fmla="val 99032"/>
                </a:avLst>
              </a:prstGeom>
              <a:noFill/>
              <a:ln w="9525" algn="ctr">
                <a:solidFill>
                  <a:srgbClr val="0070C0"/>
                </a:solidFill>
                <a:round/>
                <a:headEnd type="triangle" w="med" len="med"/>
                <a:tailEnd type="triangle" w="med" len="med"/>
              </a:ln>
            </p:spPr>
          </p:cxnSp>
        </p:grpSp>
        <p:grpSp>
          <p:nvGrpSpPr>
            <p:cNvPr id="10" name="Group 46"/>
            <p:cNvGrpSpPr>
              <a:grpSpLocks/>
            </p:cNvGrpSpPr>
            <p:nvPr/>
          </p:nvGrpSpPr>
          <p:grpSpPr bwMode="auto">
            <a:xfrm>
              <a:off x="1488557" y="5338461"/>
              <a:ext cx="451368" cy="817864"/>
              <a:chOff x="509451" y="5142410"/>
              <a:chExt cx="604049" cy="1010195"/>
            </a:xfrm>
          </p:grpSpPr>
          <p:grpSp>
            <p:nvGrpSpPr>
              <p:cNvPr id="11" name="Group 74"/>
              <p:cNvGrpSpPr>
                <a:grpSpLocks/>
              </p:cNvGrpSpPr>
              <p:nvPr/>
            </p:nvGrpSpPr>
            <p:grpSpPr bwMode="auto">
              <a:xfrm>
                <a:off x="633900" y="5468380"/>
                <a:ext cx="479600" cy="684225"/>
                <a:chOff x="193223" y="5416730"/>
                <a:chExt cx="699407" cy="1083807"/>
              </a:xfrm>
            </p:grpSpPr>
            <p:pic>
              <p:nvPicPr>
                <p:cNvPr id="38957" name="Picture 49" descr="PLC_Siemens.jpg"/>
                <p:cNvPicPr>
                  <a:picLocks noChangeAspect="1"/>
                </p:cNvPicPr>
                <p:nvPr/>
              </p:nvPicPr>
              <p:blipFill>
                <a:blip r:embed="rId16" cstate="email">
                  <a:clrChange>
                    <a:clrFrom>
                      <a:srgbClr val="FFFFFF"/>
                    </a:clrFrom>
                    <a:clrTo>
                      <a:srgbClr val="FFFFFF">
                        <a:alpha val="0"/>
                      </a:srgbClr>
                    </a:clrTo>
                  </a:clrChange>
                </a:blip>
                <a:srcRect/>
                <a:stretch>
                  <a:fillRect/>
                </a:stretch>
              </p:blipFill>
              <p:spPr bwMode="auto">
                <a:xfrm>
                  <a:off x="193223" y="5416730"/>
                  <a:ext cx="699407" cy="699407"/>
                </a:xfrm>
                <a:prstGeom prst="rect">
                  <a:avLst/>
                </a:prstGeom>
                <a:noFill/>
                <a:ln w="9525">
                  <a:noFill/>
                  <a:miter lim="800000"/>
                  <a:headEnd/>
                  <a:tailEnd/>
                </a:ln>
              </p:spPr>
            </p:pic>
            <p:pic>
              <p:nvPicPr>
                <p:cNvPr id="38958" name="Picture 50"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336096" y="5950239"/>
                  <a:ext cx="334465" cy="397898"/>
                </a:xfrm>
                <a:prstGeom prst="rect">
                  <a:avLst/>
                </a:prstGeom>
                <a:noFill/>
                <a:ln w="9525">
                  <a:noFill/>
                  <a:miter lim="800000"/>
                  <a:headEnd/>
                  <a:tailEnd/>
                </a:ln>
              </p:spPr>
            </p:pic>
            <p:pic>
              <p:nvPicPr>
                <p:cNvPr id="38959" name="Picture 51"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488496" y="6102639"/>
                  <a:ext cx="334465" cy="397898"/>
                </a:xfrm>
                <a:prstGeom prst="rect">
                  <a:avLst/>
                </a:prstGeom>
                <a:noFill/>
                <a:ln w="9525">
                  <a:noFill/>
                  <a:miter lim="800000"/>
                  <a:headEnd/>
                  <a:tailEnd/>
                </a:ln>
              </p:spPr>
            </p:pic>
          </p:grpSp>
          <p:cxnSp>
            <p:nvCxnSpPr>
              <p:cNvPr id="38956" name="Shape 40"/>
              <p:cNvCxnSpPr>
                <a:cxnSpLocks noChangeShapeType="1"/>
              </p:cNvCxnSpPr>
              <p:nvPr/>
            </p:nvCxnSpPr>
            <p:spPr bwMode="auto">
              <a:xfrm rot="16200000" flipH="1">
                <a:off x="256902" y="5394959"/>
                <a:ext cx="674916" cy="169818"/>
              </a:xfrm>
              <a:prstGeom prst="bentConnector3">
                <a:avLst>
                  <a:gd name="adj1" fmla="val 99032"/>
                </a:avLst>
              </a:prstGeom>
              <a:noFill/>
              <a:ln w="9525" algn="ctr">
                <a:solidFill>
                  <a:srgbClr val="0070C0"/>
                </a:solidFill>
                <a:round/>
                <a:headEnd type="triangle" w="med" len="med"/>
                <a:tailEnd type="triangle" w="med" len="med"/>
              </a:ln>
            </p:spPr>
          </p:cxnSp>
        </p:grpSp>
        <p:grpSp>
          <p:nvGrpSpPr>
            <p:cNvPr id="12" name="Group 52"/>
            <p:cNvGrpSpPr>
              <a:grpSpLocks/>
            </p:cNvGrpSpPr>
            <p:nvPr/>
          </p:nvGrpSpPr>
          <p:grpSpPr bwMode="auto">
            <a:xfrm>
              <a:off x="2361380" y="5333999"/>
              <a:ext cx="450083" cy="819149"/>
              <a:chOff x="509451" y="5142410"/>
              <a:chExt cx="604049" cy="1010195"/>
            </a:xfrm>
          </p:grpSpPr>
          <p:grpSp>
            <p:nvGrpSpPr>
              <p:cNvPr id="13" name="Group 74"/>
              <p:cNvGrpSpPr>
                <a:grpSpLocks/>
              </p:cNvGrpSpPr>
              <p:nvPr/>
            </p:nvGrpSpPr>
            <p:grpSpPr bwMode="auto">
              <a:xfrm>
                <a:off x="633900" y="5468380"/>
                <a:ext cx="479600" cy="684225"/>
                <a:chOff x="193223" y="5416730"/>
                <a:chExt cx="699407" cy="1083807"/>
              </a:xfrm>
            </p:grpSpPr>
            <p:pic>
              <p:nvPicPr>
                <p:cNvPr id="38952" name="Picture 55" descr="PLC_Siemens.jpg"/>
                <p:cNvPicPr>
                  <a:picLocks noChangeAspect="1"/>
                </p:cNvPicPr>
                <p:nvPr/>
              </p:nvPicPr>
              <p:blipFill>
                <a:blip r:embed="rId16" cstate="email">
                  <a:clrChange>
                    <a:clrFrom>
                      <a:srgbClr val="FFFFFF"/>
                    </a:clrFrom>
                    <a:clrTo>
                      <a:srgbClr val="FFFFFF">
                        <a:alpha val="0"/>
                      </a:srgbClr>
                    </a:clrTo>
                  </a:clrChange>
                </a:blip>
                <a:srcRect/>
                <a:stretch>
                  <a:fillRect/>
                </a:stretch>
              </p:blipFill>
              <p:spPr bwMode="auto">
                <a:xfrm>
                  <a:off x="193223" y="5416730"/>
                  <a:ext cx="699407" cy="699407"/>
                </a:xfrm>
                <a:prstGeom prst="rect">
                  <a:avLst/>
                </a:prstGeom>
                <a:noFill/>
                <a:ln w="9525">
                  <a:noFill/>
                  <a:miter lim="800000"/>
                  <a:headEnd/>
                  <a:tailEnd/>
                </a:ln>
              </p:spPr>
            </p:pic>
            <p:pic>
              <p:nvPicPr>
                <p:cNvPr id="38953" name="Picture 56"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336096" y="5950239"/>
                  <a:ext cx="334465" cy="397898"/>
                </a:xfrm>
                <a:prstGeom prst="rect">
                  <a:avLst/>
                </a:prstGeom>
                <a:noFill/>
                <a:ln w="9525">
                  <a:noFill/>
                  <a:miter lim="800000"/>
                  <a:headEnd/>
                  <a:tailEnd/>
                </a:ln>
              </p:spPr>
            </p:pic>
            <p:pic>
              <p:nvPicPr>
                <p:cNvPr id="38954" name="Picture 57"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488496" y="6102639"/>
                  <a:ext cx="334465" cy="397898"/>
                </a:xfrm>
                <a:prstGeom prst="rect">
                  <a:avLst/>
                </a:prstGeom>
                <a:noFill/>
                <a:ln w="9525">
                  <a:noFill/>
                  <a:miter lim="800000"/>
                  <a:headEnd/>
                  <a:tailEnd/>
                </a:ln>
              </p:spPr>
            </p:pic>
          </p:grpSp>
          <p:cxnSp>
            <p:nvCxnSpPr>
              <p:cNvPr id="38951" name="Shape 40"/>
              <p:cNvCxnSpPr>
                <a:cxnSpLocks noChangeShapeType="1"/>
              </p:cNvCxnSpPr>
              <p:nvPr/>
            </p:nvCxnSpPr>
            <p:spPr bwMode="auto">
              <a:xfrm rot="16200000" flipH="1">
                <a:off x="256902" y="5394959"/>
                <a:ext cx="674916" cy="169818"/>
              </a:xfrm>
              <a:prstGeom prst="bentConnector3">
                <a:avLst>
                  <a:gd name="adj1" fmla="val 99032"/>
                </a:avLst>
              </a:prstGeom>
              <a:noFill/>
              <a:ln w="9525" algn="ctr">
                <a:solidFill>
                  <a:srgbClr val="0070C0"/>
                </a:solidFill>
                <a:round/>
                <a:headEnd type="triangle" w="med" len="med"/>
                <a:tailEnd type="triangle" w="med" len="med"/>
              </a:ln>
            </p:spPr>
          </p:cxnSp>
        </p:grpSp>
        <p:pic>
          <p:nvPicPr>
            <p:cNvPr id="38940" name="Picture 31" descr="Panel_Siemens.jpg"/>
            <p:cNvPicPr>
              <a:picLocks noChangeAspect="1"/>
            </p:cNvPicPr>
            <p:nvPr/>
          </p:nvPicPr>
          <p:blipFill>
            <a:blip r:embed="rId18" cstate="email">
              <a:clrChange>
                <a:clrFrom>
                  <a:srgbClr val="FFFFFF"/>
                </a:clrFrom>
                <a:clrTo>
                  <a:srgbClr val="FFFFFF">
                    <a:alpha val="0"/>
                  </a:srgbClr>
                </a:clrTo>
              </a:clrChange>
            </a:blip>
            <a:srcRect/>
            <a:stretch>
              <a:fillRect/>
            </a:stretch>
          </p:blipFill>
          <p:spPr bwMode="auto">
            <a:xfrm>
              <a:off x="2734637" y="5935037"/>
              <a:ext cx="383213" cy="383213"/>
            </a:xfrm>
            <a:prstGeom prst="rect">
              <a:avLst/>
            </a:prstGeom>
            <a:noFill/>
            <a:ln w="9525">
              <a:noFill/>
              <a:miter lim="800000"/>
              <a:headEnd/>
              <a:tailEnd/>
            </a:ln>
          </p:spPr>
        </p:pic>
        <p:grpSp>
          <p:nvGrpSpPr>
            <p:cNvPr id="14" name="Group 59"/>
            <p:cNvGrpSpPr>
              <a:grpSpLocks/>
            </p:cNvGrpSpPr>
            <p:nvPr/>
          </p:nvGrpSpPr>
          <p:grpSpPr bwMode="auto">
            <a:xfrm>
              <a:off x="4001267" y="5333999"/>
              <a:ext cx="450083" cy="819149"/>
              <a:chOff x="509451" y="5142410"/>
              <a:chExt cx="604049" cy="1010195"/>
            </a:xfrm>
          </p:grpSpPr>
          <p:grpSp>
            <p:nvGrpSpPr>
              <p:cNvPr id="15" name="Group 74"/>
              <p:cNvGrpSpPr>
                <a:grpSpLocks/>
              </p:cNvGrpSpPr>
              <p:nvPr/>
            </p:nvGrpSpPr>
            <p:grpSpPr bwMode="auto">
              <a:xfrm>
                <a:off x="633900" y="5468380"/>
                <a:ext cx="479600" cy="684225"/>
                <a:chOff x="193223" y="5416730"/>
                <a:chExt cx="699407" cy="1083807"/>
              </a:xfrm>
            </p:grpSpPr>
            <p:pic>
              <p:nvPicPr>
                <p:cNvPr id="38947" name="Picture 62" descr="PLC_Siemens.jpg"/>
                <p:cNvPicPr>
                  <a:picLocks noChangeAspect="1"/>
                </p:cNvPicPr>
                <p:nvPr/>
              </p:nvPicPr>
              <p:blipFill>
                <a:blip r:embed="rId16" cstate="email">
                  <a:clrChange>
                    <a:clrFrom>
                      <a:srgbClr val="FFFFFF"/>
                    </a:clrFrom>
                    <a:clrTo>
                      <a:srgbClr val="FFFFFF">
                        <a:alpha val="0"/>
                      </a:srgbClr>
                    </a:clrTo>
                  </a:clrChange>
                </a:blip>
                <a:srcRect/>
                <a:stretch>
                  <a:fillRect/>
                </a:stretch>
              </p:blipFill>
              <p:spPr bwMode="auto">
                <a:xfrm>
                  <a:off x="193223" y="5416730"/>
                  <a:ext cx="699407" cy="699407"/>
                </a:xfrm>
                <a:prstGeom prst="rect">
                  <a:avLst/>
                </a:prstGeom>
                <a:noFill/>
                <a:ln w="9525">
                  <a:noFill/>
                  <a:miter lim="800000"/>
                  <a:headEnd/>
                  <a:tailEnd/>
                </a:ln>
              </p:spPr>
            </p:pic>
            <p:pic>
              <p:nvPicPr>
                <p:cNvPr id="38948" name="Picture 63"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336096" y="5950239"/>
                  <a:ext cx="334465" cy="397898"/>
                </a:xfrm>
                <a:prstGeom prst="rect">
                  <a:avLst/>
                </a:prstGeom>
                <a:noFill/>
                <a:ln w="9525">
                  <a:noFill/>
                  <a:miter lim="800000"/>
                  <a:headEnd/>
                  <a:tailEnd/>
                </a:ln>
              </p:spPr>
            </p:pic>
            <p:pic>
              <p:nvPicPr>
                <p:cNvPr id="38949" name="Picture 64"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488496" y="6102639"/>
                  <a:ext cx="334465" cy="397898"/>
                </a:xfrm>
                <a:prstGeom prst="rect">
                  <a:avLst/>
                </a:prstGeom>
                <a:noFill/>
                <a:ln w="9525">
                  <a:noFill/>
                  <a:miter lim="800000"/>
                  <a:headEnd/>
                  <a:tailEnd/>
                </a:ln>
              </p:spPr>
            </p:pic>
          </p:grpSp>
          <p:cxnSp>
            <p:nvCxnSpPr>
              <p:cNvPr id="38946" name="Shape 40"/>
              <p:cNvCxnSpPr>
                <a:cxnSpLocks noChangeShapeType="1"/>
              </p:cNvCxnSpPr>
              <p:nvPr/>
            </p:nvCxnSpPr>
            <p:spPr bwMode="auto">
              <a:xfrm rot="16200000" flipH="1">
                <a:off x="256902" y="5394959"/>
                <a:ext cx="674916" cy="169818"/>
              </a:xfrm>
              <a:prstGeom prst="bentConnector3">
                <a:avLst>
                  <a:gd name="adj1" fmla="val 99032"/>
                </a:avLst>
              </a:prstGeom>
              <a:noFill/>
              <a:ln w="9525" algn="ctr">
                <a:solidFill>
                  <a:srgbClr val="0070C0"/>
                </a:solidFill>
                <a:round/>
                <a:headEnd type="triangle" w="med" len="med"/>
                <a:tailEnd type="triangle" w="med" len="med"/>
              </a:ln>
            </p:spPr>
          </p:cxnSp>
        </p:grpSp>
        <p:pic>
          <p:nvPicPr>
            <p:cNvPr id="38942" name="Picture 58" descr="Panel_Siemens.jpg"/>
            <p:cNvPicPr>
              <a:picLocks noChangeAspect="1"/>
            </p:cNvPicPr>
            <p:nvPr/>
          </p:nvPicPr>
          <p:blipFill>
            <a:blip r:embed="rId19" cstate="email">
              <a:clrChange>
                <a:clrFrom>
                  <a:srgbClr val="FFFFFF"/>
                </a:clrFrom>
                <a:clrTo>
                  <a:srgbClr val="FFFFFF">
                    <a:alpha val="0"/>
                  </a:srgbClr>
                </a:clrTo>
              </a:clrChange>
            </a:blip>
            <a:srcRect/>
            <a:stretch>
              <a:fillRect/>
            </a:stretch>
          </p:blipFill>
          <p:spPr bwMode="auto">
            <a:xfrm>
              <a:off x="4330375" y="5861710"/>
              <a:ext cx="384499" cy="381928"/>
            </a:xfrm>
            <a:prstGeom prst="rect">
              <a:avLst/>
            </a:prstGeom>
            <a:noFill/>
            <a:ln w="9525">
              <a:noFill/>
              <a:miter lim="800000"/>
              <a:headEnd/>
              <a:tailEnd/>
            </a:ln>
          </p:spPr>
        </p:pic>
        <p:pic>
          <p:nvPicPr>
            <p:cNvPr id="38943" name="Picture 66" descr="Panel_Siemens.jpg"/>
            <p:cNvPicPr>
              <a:picLocks noChangeAspect="1"/>
            </p:cNvPicPr>
            <p:nvPr/>
          </p:nvPicPr>
          <p:blipFill>
            <a:blip r:embed="rId19" cstate="email">
              <a:clrChange>
                <a:clrFrom>
                  <a:srgbClr val="FFFFFF"/>
                </a:clrFrom>
                <a:clrTo>
                  <a:srgbClr val="FFFFFF">
                    <a:alpha val="0"/>
                  </a:srgbClr>
                </a:clrTo>
              </a:clrChange>
            </a:blip>
            <a:srcRect/>
            <a:stretch>
              <a:fillRect/>
            </a:stretch>
          </p:blipFill>
          <p:spPr bwMode="auto">
            <a:xfrm>
              <a:off x="3264861" y="5429910"/>
              <a:ext cx="383214" cy="381928"/>
            </a:xfrm>
            <a:prstGeom prst="rect">
              <a:avLst/>
            </a:prstGeom>
            <a:noFill/>
            <a:ln w="9525">
              <a:noFill/>
              <a:miter lim="800000"/>
              <a:headEnd/>
              <a:tailEnd/>
            </a:ln>
          </p:spPr>
        </p:pic>
        <p:pic>
          <p:nvPicPr>
            <p:cNvPr id="38944" name="Picture 65" descr="Panel_Siemens.jpg"/>
            <p:cNvPicPr>
              <a:picLocks noChangeAspect="1"/>
            </p:cNvPicPr>
            <p:nvPr/>
          </p:nvPicPr>
          <p:blipFill>
            <a:blip r:embed="rId20" cstate="email">
              <a:clrChange>
                <a:clrFrom>
                  <a:srgbClr val="FFFFFF"/>
                </a:clrFrom>
                <a:clrTo>
                  <a:srgbClr val="FFFFFF">
                    <a:alpha val="0"/>
                  </a:srgbClr>
                </a:clrTo>
              </a:clrChange>
            </a:blip>
            <a:srcRect/>
            <a:stretch>
              <a:fillRect/>
            </a:stretch>
          </p:blipFill>
          <p:spPr bwMode="auto">
            <a:xfrm>
              <a:off x="3040723" y="5204485"/>
              <a:ext cx="381927" cy="381928"/>
            </a:xfrm>
            <a:prstGeom prst="rect">
              <a:avLst/>
            </a:prstGeom>
            <a:noFill/>
            <a:ln w="9525">
              <a:noFill/>
              <a:miter lim="800000"/>
              <a:headEnd/>
              <a:tailEnd/>
            </a:ln>
          </p:spPr>
        </p:pic>
      </p:grpSp>
      <p:pic>
        <p:nvPicPr>
          <p:cNvPr id="38922" name="Picture 70" descr="TIA Portal"/>
          <p:cNvPicPr>
            <a:picLocks noChangeAspect="1" noChangeArrowheads="1"/>
          </p:cNvPicPr>
          <p:nvPr/>
        </p:nvPicPr>
        <p:blipFill>
          <a:blip r:embed="rId21" cstate="email"/>
          <a:srcRect/>
          <a:stretch>
            <a:fillRect/>
          </a:stretch>
        </p:blipFill>
        <p:spPr bwMode="auto">
          <a:xfrm>
            <a:off x="6375405" y="2262805"/>
            <a:ext cx="2373313" cy="1488300"/>
          </a:xfrm>
          <a:prstGeom prst="rect">
            <a:avLst/>
          </a:prstGeom>
          <a:noFill/>
          <a:ln w="9525">
            <a:noFill/>
            <a:miter lim="800000"/>
            <a:headEnd/>
            <a:tailEnd/>
          </a:ln>
        </p:spPr>
      </p:pic>
      <p:cxnSp>
        <p:nvCxnSpPr>
          <p:cNvPr id="38923" name="Straight Connector 68"/>
          <p:cNvCxnSpPr>
            <a:cxnSpLocks noChangeShapeType="1"/>
          </p:cNvCxnSpPr>
          <p:nvPr/>
        </p:nvCxnSpPr>
        <p:spPr bwMode="auto">
          <a:xfrm>
            <a:off x="10407655" y="4022416"/>
            <a:ext cx="974725" cy="0"/>
          </a:xfrm>
          <a:prstGeom prst="line">
            <a:avLst/>
          </a:prstGeom>
          <a:noFill/>
          <a:ln w="19050" algn="ctr">
            <a:solidFill>
              <a:srgbClr val="0070C0"/>
            </a:solidFill>
            <a:round/>
            <a:headEnd/>
            <a:tailEnd/>
          </a:ln>
        </p:spPr>
      </p:cxnSp>
      <p:pic>
        <p:nvPicPr>
          <p:cNvPr id="38924" name="Picture 1"/>
          <p:cNvPicPr>
            <a:picLocks noChangeAspect="1"/>
          </p:cNvPicPr>
          <p:nvPr/>
        </p:nvPicPr>
        <p:blipFill>
          <a:blip r:embed="rId22" cstate="email"/>
          <a:srcRect/>
          <a:stretch>
            <a:fillRect/>
          </a:stretch>
        </p:blipFill>
        <p:spPr bwMode="auto">
          <a:xfrm>
            <a:off x="909643" y="3332213"/>
            <a:ext cx="1276350" cy="747323"/>
          </a:xfrm>
          <a:prstGeom prst="rect">
            <a:avLst/>
          </a:prstGeom>
          <a:noFill/>
          <a:ln w="9525">
            <a:noFill/>
            <a:miter lim="800000"/>
            <a:headEnd/>
            <a:tailEnd/>
          </a:ln>
        </p:spPr>
      </p:pic>
      <p:cxnSp>
        <p:nvCxnSpPr>
          <p:cNvPr id="38925" name="Straight Connector 69"/>
          <p:cNvCxnSpPr>
            <a:cxnSpLocks noChangeShapeType="1"/>
          </p:cNvCxnSpPr>
          <p:nvPr/>
        </p:nvCxnSpPr>
        <p:spPr bwMode="auto">
          <a:xfrm>
            <a:off x="7273930" y="4022416"/>
            <a:ext cx="2811463" cy="0"/>
          </a:xfrm>
          <a:prstGeom prst="line">
            <a:avLst/>
          </a:prstGeom>
          <a:noFill/>
          <a:ln w="19050" algn="ctr">
            <a:solidFill>
              <a:srgbClr val="0070C0"/>
            </a:solidFill>
            <a:round/>
            <a:headEnd/>
            <a:tailEnd/>
          </a:ln>
        </p:spPr>
      </p:cxnSp>
      <p:pic>
        <p:nvPicPr>
          <p:cNvPr id="38926" name="Picture 101" descr="442761927.jpg"/>
          <p:cNvPicPr>
            <a:picLocks noChangeAspect="1"/>
          </p:cNvPicPr>
          <p:nvPr/>
        </p:nvPicPr>
        <p:blipFill>
          <a:blip r:embed="rId23" cstate="email">
            <a:clrChange>
              <a:clrFrom>
                <a:srgbClr val="FFFFFF"/>
              </a:clrFrom>
              <a:clrTo>
                <a:srgbClr val="FFFFFF">
                  <a:alpha val="0"/>
                </a:srgbClr>
              </a:clrTo>
            </a:clrChange>
          </a:blip>
          <a:srcRect/>
          <a:stretch>
            <a:fillRect/>
          </a:stretch>
        </p:blipFill>
        <p:spPr bwMode="auto">
          <a:xfrm>
            <a:off x="6521455" y="4173151"/>
            <a:ext cx="1370013" cy="761603"/>
          </a:xfrm>
          <a:prstGeom prst="rect">
            <a:avLst/>
          </a:prstGeom>
          <a:noFill/>
          <a:ln w="9525">
            <a:noFill/>
            <a:miter lim="800000"/>
            <a:headEnd/>
            <a:tailEnd/>
          </a:ln>
        </p:spPr>
      </p:pic>
      <p:cxnSp>
        <p:nvCxnSpPr>
          <p:cNvPr id="38927" name="Straight Connector 72"/>
          <p:cNvCxnSpPr>
            <a:cxnSpLocks noChangeShapeType="1"/>
          </p:cNvCxnSpPr>
          <p:nvPr/>
        </p:nvCxnSpPr>
        <p:spPr bwMode="auto">
          <a:xfrm flipV="1">
            <a:off x="7273925" y="4008136"/>
            <a:ext cx="0" cy="226894"/>
          </a:xfrm>
          <a:prstGeom prst="line">
            <a:avLst/>
          </a:prstGeom>
          <a:noFill/>
          <a:ln w="19050" algn="ctr">
            <a:solidFill>
              <a:srgbClr val="0070C0"/>
            </a:solidFill>
            <a:round/>
            <a:headEnd/>
            <a:tailEnd/>
          </a:ln>
        </p:spPr>
      </p:cxnSp>
      <p:grpSp>
        <p:nvGrpSpPr>
          <p:cNvPr id="81" name="Group 80"/>
          <p:cNvGrpSpPr/>
          <p:nvPr/>
        </p:nvGrpSpPr>
        <p:grpSpPr>
          <a:xfrm>
            <a:off x="1169990" y="5619567"/>
            <a:ext cx="10545364" cy="628957"/>
            <a:chOff x="1170600" y="5620703"/>
            <a:chExt cx="10550856" cy="629285"/>
          </a:xfrm>
        </p:grpSpPr>
        <p:grpSp>
          <p:nvGrpSpPr>
            <p:cNvPr id="18" name="Group 991"/>
            <p:cNvGrpSpPr>
              <a:grpSpLocks/>
            </p:cNvGrpSpPr>
            <p:nvPr>
              <p:custDataLst>
                <p:tags r:id="rId2"/>
              </p:custDataLst>
            </p:nvPr>
          </p:nvGrpSpPr>
          <p:grpSpPr bwMode="auto">
            <a:xfrm>
              <a:off x="1170600" y="5632450"/>
              <a:ext cx="10403541" cy="617538"/>
              <a:chOff x="597647" y="5847333"/>
              <a:chExt cx="7218311" cy="393194"/>
            </a:xfrm>
          </p:grpSpPr>
          <p:sp>
            <p:nvSpPr>
              <p:cNvPr id="75" name="Chevron 18"/>
              <p:cNvSpPr>
                <a:spLocks noChangeArrowheads="1"/>
              </p:cNvSpPr>
              <p:nvPr>
                <p:custDataLst>
                  <p:tags r:id="rId4"/>
                </p:custDataLst>
              </p:nvPr>
            </p:nvSpPr>
            <p:spPr bwMode="auto">
              <a:xfrm>
                <a:off x="597647" y="5847333"/>
                <a:ext cx="1235378" cy="393194"/>
              </a:xfrm>
              <a:prstGeom prst="chevron">
                <a:avLst>
                  <a:gd name="adj" fmla="val 23332"/>
                </a:avLst>
              </a:prstGeom>
              <a:solidFill>
                <a:srgbClr val="96B4D7"/>
              </a:solidFill>
              <a:ln w="9525">
                <a:noFill/>
                <a:miter lim="800000"/>
                <a:headEnd/>
                <a:tailEnd/>
              </a:ln>
            </p:spPr>
            <p:txBody>
              <a:bodyPr lIns="107944" anchor="ctr"/>
              <a:lstStyle/>
              <a:p>
                <a:pPr defTabSz="913943" eaLnBrk="0" fontAlgn="base" hangingPunct="0">
                  <a:lnSpc>
                    <a:spcPct val="90000"/>
                  </a:lnSpc>
                  <a:spcBef>
                    <a:spcPts val="600"/>
                  </a:spcBef>
                  <a:spcAft>
                    <a:spcPct val="0"/>
                  </a:spcAft>
                  <a:buSzPct val="80000"/>
                </a:pPr>
                <a:endParaRPr lang="en-US" sz="1599">
                  <a:solidFill>
                    <a:srgbClr val="FFFFFF"/>
                  </a:solidFill>
                  <a:latin typeface="Arial" pitchFamily="34" charset="0"/>
                  <a:ea typeface="ＭＳ Ｐゴシック"/>
                  <a:cs typeface="Arial" pitchFamily="34" charset="0"/>
                </a:endParaRPr>
              </a:p>
            </p:txBody>
          </p:sp>
          <p:sp>
            <p:nvSpPr>
              <p:cNvPr id="76" name="Chevron 20"/>
              <p:cNvSpPr>
                <a:spLocks noChangeArrowheads="1"/>
              </p:cNvSpPr>
              <p:nvPr>
                <p:custDataLst>
                  <p:tags r:id="rId5"/>
                </p:custDataLst>
              </p:nvPr>
            </p:nvSpPr>
            <p:spPr bwMode="auto">
              <a:xfrm>
                <a:off x="1791148" y="5847333"/>
                <a:ext cx="1236480" cy="393194"/>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dirty="0">
                  <a:solidFill>
                    <a:srgbClr val="000000"/>
                  </a:solidFill>
                  <a:latin typeface="Arial" pitchFamily="34" charset="0"/>
                  <a:ea typeface="ＭＳ Ｐゴシック"/>
                  <a:cs typeface="Arial" pitchFamily="34" charset="0"/>
                </a:endParaRPr>
              </a:p>
            </p:txBody>
          </p:sp>
          <p:sp>
            <p:nvSpPr>
              <p:cNvPr id="77" name="Chevron 21"/>
              <p:cNvSpPr>
                <a:spLocks noChangeArrowheads="1"/>
              </p:cNvSpPr>
              <p:nvPr>
                <p:custDataLst>
                  <p:tags r:id="rId6"/>
                </p:custDataLst>
              </p:nvPr>
            </p:nvSpPr>
            <p:spPr bwMode="auto">
              <a:xfrm>
                <a:off x="2986853" y="5847333"/>
                <a:ext cx="1235378" cy="393194"/>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78" name="Chevron 22"/>
              <p:cNvSpPr>
                <a:spLocks noChangeArrowheads="1"/>
              </p:cNvSpPr>
              <p:nvPr>
                <p:custDataLst>
                  <p:tags r:id="rId7"/>
                </p:custDataLst>
              </p:nvPr>
            </p:nvSpPr>
            <p:spPr bwMode="auto">
              <a:xfrm>
                <a:off x="4180353" y="5847333"/>
                <a:ext cx="1236480" cy="393194"/>
              </a:xfrm>
              <a:prstGeom prst="chevron">
                <a:avLst>
                  <a:gd name="adj" fmla="val 23362"/>
                </a:avLst>
              </a:prstGeom>
              <a:solidFill>
                <a:srgbClr val="3366AA"/>
              </a:solidFill>
              <a:ln w="38100">
                <a:noFill/>
                <a:miter lim="800000"/>
                <a:headEnd/>
                <a:tailEnd/>
              </a:ln>
            </p:spPr>
            <p:txBody>
              <a:bodyPr wrap="none" lIns="71963" tIns="0" rIns="0" bIns="0" anchor="ctr"/>
              <a:lstStyle/>
              <a:p>
                <a:pPr defTabSz="913943" eaLnBrk="0" fontAlgn="base" hangingPunct="0">
                  <a:lnSpc>
                    <a:spcPct val="90000"/>
                  </a:lnSpc>
                  <a:spcBef>
                    <a:spcPct val="0"/>
                  </a:spcBef>
                  <a:spcAft>
                    <a:spcPct val="0"/>
                  </a:spcAft>
                  <a:buClr>
                    <a:srgbClr val="FF9900"/>
                  </a:buClr>
                  <a:buSzPct val="80000"/>
                </a:pPr>
                <a:endParaRPr lang="en-US" sz="1799" b="1">
                  <a:solidFill>
                    <a:srgbClr val="FFFFFF"/>
                  </a:solidFill>
                  <a:latin typeface="Arial" pitchFamily="34" charset="0"/>
                  <a:ea typeface="ＭＳ Ｐゴシック"/>
                  <a:cs typeface="Arial" pitchFamily="34" charset="0"/>
                </a:endParaRPr>
              </a:p>
            </p:txBody>
          </p:sp>
          <p:sp>
            <p:nvSpPr>
              <p:cNvPr id="79" name="Chevron 24"/>
              <p:cNvSpPr>
                <a:spLocks noChangeArrowheads="1"/>
              </p:cNvSpPr>
              <p:nvPr>
                <p:custDataLst>
                  <p:tags r:id="rId8"/>
                </p:custDataLst>
              </p:nvPr>
            </p:nvSpPr>
            <p:spPr bwMode="auto">
              <a:xfrm>
                <a:off x="5376059" y="5847333"/>
                <a:ext cx="1235378" cy="393194"/>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80" name="Chevron 25"/>
              <p:cNvSpPr>
                <a:spLocks noChangeArrowheads="1"/>
              </p:cNvSpPr>
              <p:nvPr>
                <p:custDataLst>
                  <p:tags r:id="rId9"/>
                </p:custDataLst>
              </p:nvPr>
            </p:nvSpPr>
            <p:spPr bwMode="auto">
              <a:xfrm>
                <a:off x="6579478" y="5847333"/>
                <a:ext cx="1236480" cy="393194"/>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dirty="0">
                  <a:solidFill>
                    <a:srgbClr val="000000"/>
                  </a:solidFill>
                  <a:latin typeface="Arial" pitchFamily="34" charset="0"/>
                  <a:ea typeface="ＭＳ Ｐゴシック"/>
                  <a:cs typeface="Arial" pitchFamily="34" charset="0"/>
                </a:endParaRPr>
              </a:p>
            </p:txBody>
          </p:sp>
        </p:grpSp>
        <p:grpSp>
          <p:nvGrpSpPr>
            <p:cNvPr id="19" name="Group 991"/>
            <p:cNvGrpSpPr/>
            <p:nvPr>
              <p:custDataLst>
                <p:tags r:id="rId3"/>
              </p:custDataLst>
            </p:nvPr>
          </p:nvGrpSpPr>
          <p:grpSpPr>
            <a:xfrm>
              <a:off x="1318113" y="5620703"/>
              <a:ext cx="10403343" cy="618836"/>
              <a:chOff x="597647" y="5847333"/>
              <a:chExt cx="7218311" cy="393192"/>
            </a:xfrm>
            <a:noFill/>
          </p:grpSpPr>
          <p:sp>
            <p:nvSpPr>
              <p:cNvPr id="82"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产品设计</a:t>
                </a:r>
                <a:endParaRPr lang="en-US" sz="1599" kern="0" dirty="0">
                  <a:solidFill>
                    <a:srgbClr val="000000"/>
                  </a:solidFill>
                  <a:latin typeface="Arial" charset="0"/>
                  <a:ea typeface="ＭＳ Ｐゴシック"/>
                  <a:cs typeface="Arial" pitchFamily="34" charset="0"/>
                </a:endParaRPr>
              </a:p>
            </p:txBody>
          </p:sp>
          <p:sp>
            <p:nvSpPr>
              <p:cNvPr id="83"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产品开发</a:t>
                </a:r>
                <a:endParaRPr lang="en-US" sz="1599" kern="0" dirty="0">
                  <a:solidFill>
                    <a:srgbClr val="000000"/>
                  </a:solidFill>
                  <a:latin typeface="Arial" charset="0"/>
                  <a:ea typeface="ＭＳ Ｐゴシック"/>
                  <a:cs typeface="Arial" pitchFamily="34" charset="0"/>
                </a:endParaRPr>
              </a:p>
            </p:txBody>
          </p:sp>
          <p:sp>
            <p:nvSpPr>
              <p:cNvPr id="84" name="Chevron 21"/>
              <p:cNvSpPr>
                <a:spLocks noChangeArrowheads="1"/>
              </p:cNvSpPr>
              <p:nvPr/>
            </p:nvSpPr>
            <p:spPr bwMode="auto">
              <a:xfrm>
                <a:off x="2986834"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生产规划</a:t>
                </a:r>
                <a:endParaRPr lang="en-US" sz="1599" kern="0" dirty="0">
                  <a:solidFill>
                    <a:srgbClr val="000000"/>
                  </a:solidFill>
                  <a:latin typeface="Arial" charset="0"/>
                  <a:ea typeface="ＭＳ Ｐゴシック"/>
                  <a:cs typeface="Arial" pitchFamily="34" charset="0"/>
                </a:endParaRPr>
              </a:p>
            </p:txBody>
          </p:sp>
          <p:sp>
            <p:nvSpPr>
              <p:cNvPr id="85" name="Chevron 22"/>
              <p:cNvSpPr>
                <a:spLocks noChangeArrowheads="1"/>
              </p:cNvSpPr>
              <p:nvPr/>
            </p:nvSpPr>
            <p:spPr bwMode="auto">
              <a:xfrm>
                <a:off x="4180634"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799" b="1" kern="0" dirty="0">
                    <a:solidFill>
                      <a:srgbClr val="000000"/>
                    </a:solidFill>
                    <a:latin typeface="Arial" charset="0"/>
                    <a:ea typeface="ＭＳ Ｐゴシック"/>
                    <a:cs typeface="Arial" pitchFamily="34" charset="0"/>
                  </a:rPr>
                  <a:t>生产工程</a:t>
                </a:r>
                <a:endParaRPr lang="en-US" sz="1799" b="1" kern="0" dirty="0">
                  <a:solidFill>
                    <a:srgbClr val="000000"/>
                  </a:solidFill>
                  <a:latin typeface="Arial" charset="0"/>
                  <a:ea typeface="ＭＳ Ｐゴシック"/>
                  <a:cs typeface="Arial" pitchFamily="34" charset="0"/>
                </a:endParaRPr>
              </a:p>
            </p:txBody>
          </p:sp>
          <p:sp>
            <p:nvSpPr>
              <p:cNvPr id="86"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生产运营</a:t>
                </a:r>
                <a:endParaRPr lang="en-US" sz="1599" kern="0" dirty="0">
                  <a:solidFill>
                    <a:srgbClr val="000000"/>
                  </a:solidFill>
                  <a:latin typeface="Arial" charset="0"/>
                  <a:ea typeface="ＭＳ Ｐゴシック"/>
                  <a:cs typeface="Arial" pitchFamily="34" charset="0"/>
                </a:endParaRPr>
              </a:p>
            </p:txBody>
          </p:sp>
          <p:sp>
            <p:nvSpPr>
              <p:cNvPr id="87"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服务支持</a:t>
                </a:r>
                <a:endParaRPr lang="en-US" sz="1599" kern="0" dirty="0">
                  <a:solidFill>
                    <a:srgbClr val="000000"/>
                  </a:solidFill>
                  <a:latin typeface="Arial" charset="0"/>
                  <a:ea typeface="ＭＳ Ｐゴシック"/>
                  <a:cs typeface="Arial" pitchFamily="34" charset="0"/>
                </a:endParaRPr>
              </a:p>
            </p:txBody>
          </p:sp>
        </p:grpSp>
      </p:grpSp>
    </p:spTree>
    <p:custDataLst>
      <p:tags r:id="rId1"/>
    </p:custDataLst>
    <p:extLst>
      <p:ext uri="{BB962C8B-B14F-4D97-AF65-F5344CB8AC3E}">
        <p14:creationId xmlns:p14="http://schemas.microsoft.com/office/powerpoint/2010/main" val="3973490781"/>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Title 1"/>
          <p:cNvSpPr>
            <a:spLocks noGrp="1"/>
          </p:cNvSpPr>
          <p:nvPr>
            <p:ph type="title"/>
          </p:nvPr>
        </p:nvSpPr>
        <p:spPr/>
        <p:txBody>
          <a:bodyPr/>
          <a:lstStyle/>
          <a:p>
            <a:pPr eaLnBrk="1" hangingPunct="1">
              <a:defRPr/>
            </a:pPr>
            <a:r>
              <a:rPr lang="zh-CN" altLang="en-US" dirty="0" smtClean="0">
                <a:latin typeface="+mn-lt"/>
              </a:rPr>
              <a:t>数字化工厂产品组合</a:t>
            </a:r>
            <a:endParaRPr lang="en-US" dirty="0">
              <a:latin typeface="+mn-lt"/>
            </a:endParaRPr>
          </a:p>
        </p:txBody>
      </p:sp>
      <p:sp>
        <p:nvSpPr>
          <p:cNvPr id="4073" name="Rectangle 4072"/>
          <p:cNvSpPr/>
          <p:nvPr/>
        </p:nvSpPr>
        <p:spPr bwMode="auto">
          <a:xfrm>
            <a:off x="4356100" y="1647168"/>
            <a:ext cx="7440613" cy="877430"/>
          </a:xfrm>
          <a:prstGeom prst="rect">
            <a:avLst/>
          </a:prstGeom>
          <a:solidFill>
            <a:srgbClr val="FFFFFF"/>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4075" name="Rectangle 4074"/>
          <p:cNvSpPr/>
          <p:nvPr>
            <p:custDataLst>
              <p:tags r:id="rId2"/>
            </p:custDataLst>
          </p:nvPr>
        </p:nvSpPr>
        <p:spPr bwMode="auto">
          <a:xfrm>
            <a:off x="538168" y="1620192"/>
            <a:ext cx="3735387" cy="875844"/>
          </a:xfrm>
          <a:prstGeom prst="rect">
            <a:avLst/>
          </a:prstGeom>
          <a:solidFill>
            <a:srgbClr val="889EA7"/>
          </a:solidFill>
          <a:ln w="3175" cap="flat" cmpd="sng" algn="ctr">
            <a:solidFill>
              <a:srgbClr val="CAD6DA"/>
            </a:solidFill>
            <a:prstDash val="solid"/>
            <a:round/>
            <a:headEnd type="none" w="med" len="med"/>
            <a:tailEnd type="none" w="med" len="med"/>
          </a:ln>
          <a:effectLst/>
        </p:spPr>
        <p:txBody>
          <a:bodyPr wrap="none" lIns="36557" tIns="18278" rIns="36557" bIns="36557"/>
          <a:lstStyle/>
          <a:p>
            <a:pPr defTabSz="913943">
              <a:spcBef>
                <a:spcPts val="400"/>
              </a:spcBef>
              <a:buClr>
                <a:srgbClr val="949EAA"/>
              </a:buClr>
              <a:defRPr/>
            </a:pPr>
            <a:r>
              <a:rPr lang="en-US" sz="1399" kern="0" dirty="0">
                <a:solidFill>
                  <a:srgbClr val="000000"/>
                </a:solidFill>
                <a:latin typeface="Arial"/>
                <a:ea typeface="ＭＳ Ｐゴシック"/>
                <a:cs typeface="Arial" pitchFamily="34" charset="0"/>
              </a:rPr>
              <a:t>Enterprise Level</a:t>
            </a:r>
          </a:p>
        </p:txBody>
      </p:sp>
      <p:sp>
        <p:nvSpPr>
          <p:cNvPr id="4076" name="Rectangle 4075"/>
          <p:cNvSpPr/>
          <p:nvPr>
            <p:custDataLst>
              <p:tags r:id="rId3"/>
            </p:custDataLst>
          </p:nvPr>
        </p:nvSpPr>
        <p:spPr bwMode="auto">
          <a:xfrm>
            <a:off x="538168" y="5417102"/>
            <a:ext cx="3735387" cy="875844"/>
          </a:xfrm>
          <a:prstGeom prst="rect">
            <a:avLst/>
          </a:prstGeom>
          <a:solidFill>
            <a:srgbClr val="889EA7"/>
          </a:solidFill>
          <a:ln w="3175" cap="flat" cmpd="sng" algn="ctr">
            <a:solidFill>
              <a:srgbClr val="CAD6DA"/>
            </a:solidFill>
            <a:prstDash val="solid"/>
            <a:round/>
            <a:headEnd type="none" w="med" len="med"/>
            <a:tailEnd type="none" w="med" len="med"/>
          </a:ln>
          <a:effectLst/>
        </p:spPr>
        <p:txBody>
          <a:bodyPr wrap="none" lIns="36557" tIns="18278" rIns="36557" bIns="36557"/>
          <a:lstStyle/>
          <a:p>
            <a:pPr defTabSz="913943">
              <a:spcBef>
                <a:spcPts val="400"/>
              </a:spcBef>
              <a:buClr>
                <a:srgbClr val="949EAA"/>
              </a:buClr>
              <a:defRPr/>
            </a:pPr>
            <a:r>
              <a:rPr lang="en-US" sz="1399" kern="0" dirty="0">
                <a:solidFill>
                  <a:srgbClr val="000000"/>
                </a:solidFill>
                <a:latin typeface="Arial"/>
                <a:ea typeface="ＭＳ Ｐゴシック"/>
                <a:cs typeface="Arial" pitchFamily="34" charset="0"/>
              </a:rPr>
              <a:t>Field Level</a:t>
            </a:r>
          </a:p>
        </p:txBody>
      </p:sp>
      <p:sp>
        <p:nvSpPr>
          <p:cNvPr id="4077" name="Rectangle 4076"/>
          <p:cNvSpPr/>
          <p:nvPr>
            <p:custDataLst>
              <p:tags r:id="rId4"/>
            </p:custDataLst>
          </p:nvPr>
        </p:nvSpPr>
        <p:spPr bwMode="auto">
          <a:xfrm>
            <a:off x="538168" y="4468272"/>
            <a:ext cx="3735387" cy="875844"/>
          </a:xfrm>
          <a:prstGeom prst="rect">
            <a:avLst/>
          </a:prstGeom>
          <a:solidFill>
            <a:srgbClr val="889EA7"/>
          </a:solidFill>
          <a:ln w="3175" cap="flat" cmpd="sng" algn="ctr">
            <a:solidFill>
              <a:srgbClr val="CAD6DA"/>
            </a:solidFill>
            <a:prstDash val="solid"/>
            <a:round/>
            <a:headEnd type="none" w="med" len="med"/>
            <a:tailEnd type="none" w="med" len="med"/>
          </a:ln>
          <a:effectLst/>
        </p:spPr>
        <p:txBody>
          <a:bodyPr wrap="none" lIns="36557" tIns="18278" rIns="36557" bIns="36557"/>
          <a:lstStyle/>
          <a:p>
            <a:pPr defTabSz="913943">
              <a:spcBef>
                <a:spcPts val="400"/>
              </a:spcBef>
              <a:buClr>
                <a:srgbClr val="949EAA"/>
              </a:buClr>
              <a:defRPr/>
            </a:pPr>
            <a:r>
              <a:rPr lang="en-US" sz="1399" kern="0" dirty="0">
                <a:solidFill>
                  <a:srgbClr val="000000"/>
                </a:solidFill>
                <a:latin typeface="Arial"/>
                <a:ea typeface="ＭＳ Ｐゴシック"/>
                <a:cs typeface="Arial" pitchFamily="34" charset="0"/>
              </a:rPr>
              <a:t>Control Level</a:t>
            </a:r>
          </a:p>
        </p:txBody>
      </p:sp>
      <p:sp>
        <p:nvSpPr>
          <p:cNvPr id="4078" name="Rectangle 4077"/>
          <p:cNvSpPr/>
          <p:nvPr>
            <p:custDataLst>
              <p:tags r:id="rId5"/>
            </p:custDataLst>
          </p:nvPr>
        </p:nvSpPr>
        <p:spPr bwMode="auto">
          <a:xfrm>
            <a:off x="538168" y="3517854"/>
            <a:ext cx="3735387" cy="877431"/>
          </a:xfrm>
          <a:prstGeom prst="rect">
            <a:avLst/>
          </a:prstGeom>
          <a:solidFill>
            <a:srgbClr val="889EA7"/>
          </a:solidFill>
          <a:ln w="3175" cap="flat" cmpd="sng" algn="ctr">
            <a:solidFill>
              <a:srgbClr val="CAD6DA"/>
            </a:solidFill>
            <a:prstDash val="solid"/>
            <a:round/>
            <a:headEnd type="none" w="med" len="med"/>
            <a:tailEnd type="none" w="med" len="med"/>
          </a:ln>
          <a:effectLst/>
        </p:spPr>
        <p:txBody>
          <a:bodyPr wrap="none" lIns="36557" tIns="18278" rIns="36557" bIns="36557"/>
          <a:lstStyle/>
          <a:p>
            <a:pPr defTabSz="913943">
              <a:spcBef>
                <a:spcPts val="400"/>
              </a:spcBef>
              <a:buClr>
                <a:srgbClr val="949EAA"/>
              </a:buClr>
              <a:defRPr/>
            </a:pPr>
            <a:r>
              <a:rPr lang="en-US" sz="1399" kern="0" dirty="0">
                <a:solidFill>
                  <a:srgbClr val="000000"/>
                </a:solidFill>
                <a:latin typeface="Arial"/>
                <a:ea typeface="ＭＳ Ｐゴシック"/>
                <a:cs typeface="Arial" pitchFamily="34" charset="0"/>
              </a:rPr>
              <a:t>Operator Level</a:t>
            </a:r>
          </a:p>
        </p:txBody>
      </p:sp>
      <p:sp>
        <p:nvSpPr>
          <p:cNvPr id="4079" name="Rectangle 4078"/>
          <p:cNvSpPr/>
          <p:nvPr>
            <p:custDataLst>
              <p:tags r:id="rId6"/>
            </p:custDataLst>
          </p:nvPr>
        </p:nvSpPr>
        <p:spPr bwMode="auto">
          <a:xfrm>
            <a:off x="538168" y="2569023"/>
            <a:ext cx="3735387" cy="875844"/>
          </a:xfrm>
          <a:prstGeom prst="rect">
            <a:avLst/>
          </a:prstGeom>
          <a:solidFill>
            <a:srgbClr val="889EA7"/>
          </a:solidFill>
          <a:ln w="3175" cap="flat" cmpd="sng" algn="ctr">
            <a:solidFill>
              <a:srgbClr val="CAD6DA"/>
            </a:solidFill>
            <a:prstDash val="solid"/>
            <a:round/>
            <a:headEnd type="none" w="med" len="med"/>
            <a:tailEnd type="none" w="med" len="med"/>
          </a:ln>
          <a:effectLst/>
        </p:spPr>
        <p:txBody>
          <a:bodyPr wrap="none" lIns="36557" tIns="18278" rIns="36557" bIns="36557"/>
          <a:lstStyle/>
          <a:p>
            <a:pPr defTabSz="913943">
              <a:spcBef>
                <a:spcPts val="400"/>
              </a:spcBef>
              <a:buClr>
                <a:srgbClr val="949EAA"/>
              </a:buClr>
              <a:defRPr/>
            </a:pPr>
            <a:r>
              <a:rPr lang="en-US" sz="1399" kern="0" dirty="0">
                <a:solidFill>
                  <a:srgbClr val="000000"/>
                </a:solidFill>
                <a:latin typeface="Arial"/>
                <a:ea typeface="ＭＳ Ｐゴシック"/>
                <a:cs typeface="Arial" pitchFamily="34" charset="0"/>
              </a:rPr>
              <a:t>Management Level</a:t>
            </a:r>
          </a:p>
        </p:txBody>
      </p:sp>
      <p:grpSp>
        <p:nvGrpSpPr>
          <p:cNvPr id="2" name="Group 533"/>
          <p:cNvGrpSpPr/>
          <p:nvPr>
            <p:custDataLst>
              <p:tags r:id="rId7"/>
            </p:custDataLst>
          </p:nvPr>
        </p:nvGrpSpPr>
        <p:grpSpPr bwMode="auto">
          <a:xfrm>
            <a:off x="2634190" y="1889511"/>
            <a:ext cx="1278086" cy="598898"/>
            <a:chOff x="938339" y="1928926"/>
            <a:chExt cx="1273793" cy="587169"/>
          </a:xfrm>
          <a:solidFill>
            <a:srgbClr val="889EA7"/>
          </a:solidFill>
        </p:grpSpPr>
        <p:grpSp>
          <p:nvGrpSpPr>
            <p:cNvPr id="3" name="Group 1001"/>
            <p:cNvGrpSpPr>
              <a:grpSpLocks/>
            </p:cNvGrpSpPr>
            <p:nvPr/>
          </p:nvGrpSpPr>
          <p:grpSpPr bwMode="auto">
            <a:xfrm>
              <a:off x="1783507" y="1928926"/>
              <a:ext cx="428625" cy="378619"/>
              <a:chOff x="1550" y="900"/>
              <a:chExt cx="421" cy="371"/>
            </a:xfrm>
            <a:grpFill/>
          </p:grpSpPr>
          <p:sp>
            <p:nvSpPr>
              <p:cNvPr id="5394" name="AutoShape 1002"/>
              <p:cNvSpPr>
                <a:spLocks noChangeAspect="1" noChangeArrowheads="1" noTextEdit="1"/>
              </p:cNvSpPr>
              <p:nvPr/>
            </p:nvSpPr>
            <p:spPr bwMode="auto">
              <a:xfrm>
                <a:off x="1550" y="900"/>
                <a:ext cx="421" cy="371"/>
              </a:xfrm>
              <a:prstGeom prst="rect">
                <a:avLst/>
              </a:prstGeom>
              <a:grpFill/>
              <a:ln w="9525">
                <a:no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95" name="Rectangle 1003"/>
              <p:cNvSpPr>
                <a:spLocks noChangeArrowheads="1"/>
              </p:cNvSpPr>
              <p:nvPr/>
            </p:nvSpPr>
            <p:spPr bwMode="auto">
              <a:xfrm>
                <a:off x="1637" y="1152"/>
                <a:ext cx="247" cy="32"/>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96" name="Line 1004"/>
              <p:cNvSpPr>
                <a:spLocks noChangeShapeType="1"/>
              </p:cNvSpPr>
              <p:nvPr/>
            </p:nvSpPr>
            <p:spPr bwMode="auto">
              <a:xfrm>
                <a:off x="1786" y="1168"/>
                <a:ext cx="8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97" name="Rectangle 1005"/>
              <p:cNvSpPr>
                <a:spLocks noChangeArrowheads="1"/>
              </p:cNvSpPr>
              <p:nvPr/>
            </p:nvSpPr>
            <p:spPr bwMode="auto">
              <a:xfrm>
                <a:off x="1604" y="904"/>
                <a:ext cx="313" cy="231"/>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98" name="Rectangle 1006"/>
              <p:cNvSpPr>
                <a:spLocks noChangeArrowheads="1"/>
              </p:cNvSpPr>
              <p:nvPr/>
            </p:nvSpPr>
            <p:spPr bwMode="auto">
              <a:xfrm>
                <a:off x="1637" y="937"/>
                <a:ext cx="247" cy="164"/>
              </a:xfrm>
              <a:prstGeom prst="rect">
                <a:avLst/>
              </a:prstGeom>
              <a:grpFill/>
              <a:ln w="9525">
                <a:solidFill>
                  <a:srgbClr val="CAD6DA"/>
                </a:solid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99" name="Rectangle 1007"/>
              <p:cNvSpPr>
                <a:spLocks noChangeArrowheads="1"/>
              </p:cNvSpPr>
              <p:nvPr/>
            </p:nvSpPr>
            <p:spPr bwMode="auto">
              <a:xfrm>
                <a:off x="1686" y="1135"/>
                <a:ext cx="149" cy="17"/>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400" name="Freeform 1008"/>
              <p:cNvSpPr>
                <a:spLocks/>
              </p:cNvSpPr>
              <p:nvPr/>
            </p:nvSpPr>
            <p:spPr bwMode="auto">
              <a:xfrm>
                <a:off x="1555" y="1184"/>
                <a:ext cx="411" cy="83"/>
              </a:xfrm>
              <a:custGeom>
                <a:avLst/>
                <a:gdLst/>
                <a:ahLst/>
                <a:cxnLst>
                  <a:cxn ang="0">
                    <a:pos x="49" y="0"/>
                  </a:cxn>
                  <a:cxn ang="0">
                    <a:pos x="0" y="66"/>
                  </a:cxn>
                  <a:cxn ang="0">
                    <a:pos x="0" y="83"/>
                  </a:cxn>
                  <a:cxn ang="0">
                    <a:pos x="411" y="83"/>
                  </a:cxn>
                  <a:cxn ang="0">
                    <a:pos x="411" y="66"/>
                  </a:cxn>
                  <a:cxn ang="0">
                    <a:pos x="362" y="0"/>
                  </a:cxn>
                  <a:cxn ang="0">
                    <a:pos x="49" y="0"/>
                  </a:cxn>
                </a:cxnLst>
                <a:rect l="0" t="0" r="r" b="b"/>
                <a:pathLst>
                  <a:path w="411" h="83">
                    <a:moveTo>
                      <a:pt x="49" y="0"/>
                    </a:moveTo>
                    <a:lnTo>
                      <a:pt x="0" y="66"/>
                    </a:lnTo>
                    <a:lnTo>
                      <a:pt x="0" y="83"/>
                    </a:lnTo>
                    <a:lnTo>
                      <a:pt x="411" y="83"/>
                    </a:lnTo>
                    <a:lnTo>
                      <a:pt x="411" y="66"/>
                    </a:lnTo>
                    <a:lnTo>
                      <a:pt x="362" y="0"/>
                    </a:lnTo>
                    <a:lnTo>
                      <a:pt x="49" y="0"/>
                    </a:lnTo>
                    <a:close/>
                  </a:path>
                </a:pathLst>
              </a:custGeom>
              <a:grpFill/>
              <a:ln w="14288">
                <a:solidFill>
                  <a:srgbClr val="CAD6DA"/>
                </a:solidFill>
                <a:prstDash val="solid"/>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401" name="Line 1009"/>
              <p:cNvSpPr>
                <a:spLocks noChangeShapeType="1"/>
              </p:cNvSpPr>
              <p:nvPr/>
            </p:nvSpPr>
            <p:spPr bwMode="auto">
              <a:xfrm>
                <a:off x="1588" y="1234"/>
                <a:ext cx="296"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402" name="Line 1010"/>
              <p:cNvSpPr>
                <a:spLocks noChangeShapeType="1"/>
              </p:cNvSpPr>
              <p:nvPr/>
            </p:nvSpPr>
            <p:spPr bwMode="auto">
              <a:xfrm>
                <a:off x="1604" y="1217"/>
                <a:ext cx="27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403" name="Line 1011"/>
              <p:cNvSpPr>
                <a:spLocks noChangeShapeType="1"/>
              </p:cNvSpPr>
              <p:nvPr/>
            </p:nvSpPr>
            <p:spPr bwMode="auto">
              <a:xfrm>
                <a:off x="1613" y="1201"/>
                <a:ext cx="25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404" name="Line 1012"/>
              <p:cNvSpPr>
                <a:spLocks noChangeShapeType="1"/>
              </p:cNvSpPr>
              <p:nvPr/>
            </p:nvSpPr>
            <p:spPr bwMode="auto">
              <a:xfrm>
                <a:off x="1901" y="1234"/>
                <a:ext cx="33"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405" name="Line 1013"/>
              <p:cNvSpPr>
                <a:spLocks noChangeShapeType="1"/>
              </p:cNvSpPr>
              <p:nvPr/>
            </p:nvSpPr>
            <p:spPr bwMode="auto">
              <a:xfrm>
                <a:off x="1892" y="1217"/>
                <a:ext cx="2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406" name="Line 1014"/>
              <p:cNvSpPr>
                <a:spLocks noChangeShapeType="1"/>
              </p:cNvSpPr>
              <p:nvPr/>
            </p:nvSpPr>
            <p:spPr bwMode="auto">
              <a:xfrm>
                <a:off x="1884" y="1201"/>
                <a:ext cx="17"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407" name="Line 1015"/>
              <p:cNvSpPr>
                <a:spLocks noChangeShapeType="1"/>
              </p:cNvSpPr>
              <p:nvPr/>
            </p:nvSpPr>
            <p:spPr bwMode="auto">
              <a:xfrm>
                <a:off x="1555" y="1250"/>
                <a:ext cx="411"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sp>
          <p:nvSpPr>
            <p:cNvPr id="5377" name="Text Box 1032"/>
            <p:cNvSpPr txBox="1">
              <a:spLocks noChangeArrowheads="1"/>
            </p:cNvSpPr>
            <p:nvPr/>
          </p:nvSpPr>
          <p:spPr bwMode="auto">
            <a:xfrm>
              <a:off x="1795515" y="2298690"/>
              <a:ext cx="368692" cy="215444"/>
            </a:xfrm>
            <a:prstGeom prst="rect">
              <a:avLst/>
            </a:prstGeom>
            <a:grpFill/>
            <a:ln w="9525">
              <a:noFill/>
              <a:miter lim="800000"/>
              <a:headEnd/>
              <a:tailEnd/>
            </a:ln>
            <a:effectLst/>
          </p:spPr>
          <p:txBody>
            <a:bodyPr wrap="none" lIns="0" tIns="0" rIns="0" bIns="0">
              <a:spAutoFit/>
            </a:bodyPr>
            <a:lstStyle/>
            <a:p>
              <a:pPr algn="ctr" defTabSz="913943">
                <a:buClr>
                  <a:srgbClr val="949EAA"/>
                </a:buClr>
                <a:buSzPct val="100000"/>
                <a:defRPr/>
              </a:pPr>
              <a:r>
                <a:rPr lang="en-US" sz="1399" kern="0" dirty="0">
                  <a:solidFill>
                    <a:srgbClr val="000000"/>
                  </a:solidFill>
                  <a:latin typeface="Arial"/>
                  <a:ea typeface="ＭＳ Ｐゴシック"/>
                  <a:cs typeface="Arial" pitchFamily="34" charset="0"/>
                  <a:sym typeface="Arial" charset="0"/>
                </a:rPr>
                <a:t>PLM</a:t>
              </a:r>
            </a:p>
          </p:txBody>
        </p:sp>
        <p:grpSp>
          <p:nvGrpSpPr>
            <p:cNvPr id="4" name="Group 1001"/>
            <p:cNvGrpSpPr>
              <a:grpSpLocks/>
            </p:cNvGrpSpPr>
            <p:nvPr/>
          </p:nvGrpSpPr>
          <p:grpSpPr bwMode="auto">
            <a:xfrm>
              <a:off x="949789" y="1928926"/>
              <a:ext cx="428625" cy="378619"/>
              <a:chOff x="1550" y="900"/>
              <a:chExt cx="421" cy="371"/>
            </a:xfrm>
            <a:grpFill/>
          </p:grpSpPr>
          <p:sp>
            <p:nvSpPr>
              <p:cNvPr id="5380" name="AutoShape 1002"/>
              <p:cNvSpPr>
                <a:spLocks noChangeAspect="1" noChangeArrowheads="1" noTextEdit="1"/>
              </p:cNvSpPr>
              <p:nvPr/>
            </p:nvSpPr>
            <p:spPr bwMode="auto">
              <a:xfrm>
                <a:off x="1550" y="900"/>
                <a:ext cx="421" cy="371"/>
              </a:xfrm>
              <a:prstGeom prst="rect">
                <a:avLst/>
              </a:prstGeom>
              <a:grpFill/>
              <a:ln w="9525">
                <a:no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81" name="Rectangle 1003"/>
              <p:cNvSpPr>
                <a:spLocks noChangeArrowheads="1"/>
              </p:cNvSpPr>
              <p:nvPr/>
            </p:nvSpPr>
            <p:spPr bwMode="auto">
              <a:xfrm>
                <a:off x="1637" y="1152"/>
                <a:ext cx="247" cy="32"/>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82" name="Line 1004"/>
              <p:cNvSpPr>
                <a:spLocks noChangeShapeType="1"/>
              </p:cNvSpPr>
              <p:nvPr/>
            </p:nvSpPr>
            <p:spPr bwMode="auto">
              <a:xfrm>
                <a:off x="1786" y="1168"/>
                <a:ext cx="8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83" name="Rectangle 1005"/>
              <p:cNvSpPr>
                <a:spLocks noChangeArrowheads="1"/>
              </p:cNvSpPr>
              <p:nvPr/>
            </p:nvSpPr>
            <p:spPr bwMode="auto">
              <a:xfrm>
                <a:off x="1604" y="904"/>
                <a:ext cx="313" cy="231"/>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84" name="Rectangle 1006"/>
              <p:cNvSpPr>
                <a:spLocks noChangeArrowheads="1"/>
              </p:cNvSpPr>
              <p:nvPr/>
            </p:nvSpPr>
            <p:spPr bwMode="auto">
              <a:xfrm>
                <a:off x="1637" y="937"/>
                <a:ext cx="247" cy="164"/>
              </a:xfrm>
              <a:prstGeom prst="rect">
                <a:avLst/>
              </a:prstGeom>
              <a:grpFill/>
              <a:ln w="9525">
                <a:solidFill>
                  <a:srgbClr val="CAD6DA"/>
                </a:solid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85" name="Rectangle 1007"/>
              <p:cNvSpPr>
                <a:spLocks noChangeArrowheads="1"/>
              </p:cNvSpPr>
              <p:nvPr/>
            </p:nvSpPr>
            <p:spPr bwMode="auto">
              <a:xfrm>
                <a:off x="1686" y="1135"/>
                <a:ext cx="149" cy="17"/>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86" name="Freeform 1008"/>
              <p:cNvSpPr>
                <a:spLocks/>
              </p:cNvSpPr>
              <p:nvPr/>
            </p:nvSpPr>
            <p:spPr bwMode="auto">
              <a:xfrm>
                <a:off x="1555" y="1184"/>
                <a:ext cx="411" cy="83"/>
              </a:xfrm>
              <a:custGeom>
                <a:avLst/>
                <a:gdLst/>
                <a:ahLst/>
                <a:cxnLst>
                  <a:cxn ang="0">
                    <a:pos x="49" y="0"/>
                  </a:cxn>
                  <a:cxn ang="0">
                    <a:pos x="0" y="66"/>
                  </a:cxn>
                  <a:cxn ang="0">
                    <a:pos x="0" y="83"/>
                  </a:cxn>
                  <a:cxn ang="0">
                    <a:pos x="411" y="83"/>
                  </a:cxn>
                  <a:cxn ang="0">
                    <a:pos x="411" y="66"/>
                  </a:cxn>
                  <a:cxn ang="0">
                    <a:pos x="362" y="0"/>
                  </a:cxn>
                  <a:cxn ang="0">
                    <a:pos x="49" y="0"/>
                  </a:cxn>
                </a:cxnLst>
                <a:rect l="0" t="0" r="r" b="b"/>
                <a:pathLst>
                  <a:path w="411" h="83">
                    <a:moveTo>
                      <a:pt x="49" y="0"/>
                    </a:moveTo>
                    <a:lnTo>
                      <a:pt x="0" y="66"/>
                    </a:lnTo>
                    <a:lnTo>
                      <a:pt x="0" y="83"/>
                    </a:lnTo>
                    <a:lnTo>
                      <a:pt x="411" y="83"/>
                    </a:lnTo>
                    <a:lnTo>
                      <a:pt x="411" y="66"/>
                    </a:lnTo>
                    <a:lnTo>
                      <a:pt x="362" y="0"/>
                    </a:lnTo>
                    <a:lnTo>
                      <a:pt x="49" y="0"/>
                    </a:lnTo>
                    <a:close/>
                  </a:path>
                </a:pathLst>
              </a:custGeom>
              <a:grpFill/>
              <a:ln w="14288">
                <a:solidFill>
                  <a:srgbClr val="CAD6DA"/>
                </a:solidFill>
                <a:prstDash val="solid"/>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87" name="Line 1009"/>
              <p:cNvSpPr>
                <a:spLocks noChangeShapeType="1"/>
              </p:cNvSpPr>
              <p:nvPr/>
            </p:nvSpPr>
            <p:spPr bwMode="auto">
              <a:xfrm>
                <a:off x="1588" y="1234"/>
                <a:ext cx="296"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88" name="Line 1010"/>
              <p:cNvSpPr>
                <a:spLocks noChangeShapeType="1"/>
              </p:cNvSpPr>
              <p:nvPr/>
            </p:nvSpPr>
            <p:spPr bwMode="auto">
              <a:xfrm>
                <a:off x="1604" y="1217"/>
                <a:ext cx="27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89" name="Line 1011"/>
              <p:cNvSpPr>
                <a:spLocks noChangeShapeType="1"/>
              </p:cNvSpPr>
              <p:nvPr/>
            </p:nvSpPr>
            <p:spPr bwMode="auto">
              <a:xfrm>
                <a:off x="1613" y="1201"/>
                <a:ext cx="25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90" name="Line 1012"/>
              <p:cNvSpPr>
                <a:spLocks noChangeShapeType="1"/>
              </p:cNvSpPr>
              <p:nvPr/>
            </p:nvSpPr>
            <p:spPr bwMode="auto">
              <a:xfrm>
                <a:off x="1901" y="1234"/>
                <a:ext cx="33"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91" name="Line 1013"/>
              <p:cNvSpPr>
                <a:spLocks noChangeShapeType="1"/>
              </p:cNvSpPr>
              <p:nvPr/>
            </p:nvSpPr>
            <p:spPr bwMode="auto">
              <a:xfrm>
                <a:off x="1892" y="1217"/>
                <a:ext cx="2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92" name="Line 1014"/>
              <p:cNvSpPr>
                <a:spLocks noChangeShapeType="1"/>
              </p:cNvSpPr>
              <p:nvPr/>
            </p:nvSpPr>
            <p:spPr bwMode="auto">
              <a:xfrm>
                <a:off x="1884" y="1201"/>
                <a:ext cx="17"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93" name="Line 1015"/>
              <p:cNvSpPr>
                <a:spLocks noChangeShapeType="1"/>
              </p:cNvSpPr>
              <p:nvPr/>
            </p:nvSpPr>
            <p:spPr bwMode="auto">
              <a:xfrm>
                <a:off x="1555" y="1250"/>
                <a:ext cx="411"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sp>
          <p:nvSpPr>
            <p:cNvPr id="5379" name="Text Box 1032"/>
            <p:cNvSpPr txBox="1">
              <a:spLocks noChangeArrowheads="1"/>
            </p:cNvSpPr>
            <p:nvPr/>
          </p:nvSpPr>
          <p:spPr bwMode="auto">
            <a:xfrm>
              <a:off x="938339" y="2300651"/>
              <a:ext cx="370294" cy="215444"/>
            </a:xfrm>
            <a:prstGeom prst="rect">
              <a:avLst/>
            </a:prstGeom>
            <a:grpFill/>
            <a:ln w="9525">
              <a:noFill/>
              <a:miter lim="800000"/>
              <a:headEnd/>
              <a:tailEnd/>
            </a:ln>
            <a:effectLst/>
          </p:spPr>
          <p:txBody>
            <a:bodyPr wrap="none" lIns="0" tIns="0" rIns="0" bIns="0">
              <a:spAutoFit/>
            </a:bodyPr>
            <a:lstStyle/>
            <a:p>
              <a:pPr algn="ctr" defTabSz="913943">
                <a:buClr>
                  <a:srgbClr val="949EAA"/>
                </a:buClr>
                <a:buSzPct val="100000"/>
                <a:defRPr/>
              </a:pPr>
              <a:r>
                <a:rPr lang="en-US" sz="1399" kern="0" dirty="0">
                  <a:solidFill>
                    <a:srgbClr val="000000"/>
                  </a:solidFill>
                  <a:latin typeface="Arial"/>
                  <a:ea typeface="ＭＳ Ｐゴシック"/>
                  <a:cs typeface="Arial" pitchFamily="34" charset="0"/>
                  <a:sym typeface="Arial" charset="0"/>
                </a:rPr>
                <a:t>ERP</a:t>
              </a:r>
            </a:p>
          </p:txBody>
        </p:sp>
      </p:grpSp>
      <p:grpSp>
        <p:nvGrpSpPr>
          <p:cNvPr id="5" name="Group 1032"/>
          <p:cNvGrpSpPr/>
          <p:nvPr/>
        </p:nvGrpSpPr>
        <p:grpSpPr bwMode="auto">
          <a:xfrm>
            <a:off x="2542292" y="2824156"/>
            <a:ext cx="1684094" cy="602803"/>
            <a:chOff x="1000221" y="2845257"/>
            <a:chExt cx="1678437" cy="590998"/>
          </a:xfrm>
          <a:solidFill>
            <a:srgbClr val="889EA7"/>
          </a:solidFill>
        </p:grpSpPr>
        <p:sp>
          <p:nvSpPr>
            <p:cNvPr id="5344" name="Text Box 1032"/>
            <p:cNvSpPr txBox="1">
              <a:spLocks noChangeArrowheads="1"/>
            </p:cNvSpPr>
            <p:nvPr/>
          </p:nvSpPr>
          <p:spPr bwMode="auto">
            <a:xfrm>
              <a:off x="1463782" y="3249628"/>
              <a:ext cx="1214876" cy="184666"/>
            </a:xfrm>
            <a:prstGeom prst="rect">
              <a:avLst/>
            </a:prstGeom>
            <a:grpFill/>
            <a:ln w="9525">
              <a:noFill/>
              <a:miter lim="800000"/>
              <a:headEnd/>
              <a:tailEnd/>
            </a:ln>
            <a:effectLst/>
          </p:spPr>
          <p:txBody>
            <a:bodyPr wrap="none" lIns="0" tIns="0" rIns="0" bIns="0">
              <a:spAutoFit/>
            </a:bodyPr>
            <a:lstStyle/>
            <a:p>
              <a:pPr algn="ctr" defTabSz="913943">
                <a:buClr>
                  <a:srgbClr val="949EAA"/>
                </a:buClr>
                <a:buSzPct val="100000"/>
                <a:defRPr/>
              </a:pPr>
              <a:r>
                <a:rPr lang="en-US" sz="1199" kern="0" dirty="0">
                  <a:solidFill>
                    <a:srgbClr val="000000"/>
                  </a:solidFill>
                  <a:latin typeface="Arial"/>
                  <a:ea typeface="ＭＳ Ｐゴシック"/>
                  <a:cs typeface="Arial" pitchFamily="34" charset="0"/>
                  <a:sym typeface="Arial" charset="0"/>
                </a:rPr>
                <a:t>Plant Engineering</a:t>
              </a:r>
            </a:p>
          </p:txBody>
        </p:sp>
        <p:grpSp>
          <p:nvGrpSpPr>
            <p:cNvPr id="6" name="Group 1001"/>
            <p:cNvGrpSpPr>
              <a:grpSpLocks/>
            </p:cNvGrpSpPr>
            <p:nvPr/>
          </p:nvGrpSpPr>
          <p:grpSpPr bwMode="auto">
            <a:xfrm>
              <a:off x="1807319" y="2845257"/>
              <a:ext cx="428625" cy="378619"/>
              <a:chOff x="1550" y="900"/>
              <a:chExt cx="421" cy="371"/>
            </a:xfrm>
            <a:grpFill/>
          </p:grpSpPr>
          <p:sp>
            <p:nvSpPr>
              <p:cNvPr id="5362" name="AutoShape 1002"/>
              <p:cNvSpPr>
                <a:spLocks noChangeAspect="1" noChangeArrowheads="1" noTextEdit="1"/>
              </p:cNvSpPr>
              <p:nvPr/>
            </p:nvSpPr>
            <p:spPr bwMode="auto">
              <a:xfrm>
                <a:off x="1550" y="900"/>
                <a:ext cx="421" cy="371"/>
              </a:xfrm>
              <a:prstGeom prst="rect">
                <a:avLst/>
              </a:prstGeom>
              <a:grpFill/>
              <a:ln w="9525">
                <a:no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63" name="Rectangle 1003"/>
              <p:cNvSpPr>
                <a:spLocks noChangeArrowheads="1"/>
              </p:cNvSpPr>
              <p:nvPr/>
            </p:nvSpPr>
            <p:spPr bwMode="auto">
              <a:xfrm>
                <a:off x="1637" y="1152"/>
                <a:ext cx="247" cy="32"/>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64" name="Line 1004"/>
              <p:cNvSpPr>
                <a:spLocks noChangeShapeType="1"/>
              </p:cNvSpPr>
              <p:nvPr/>
            </p:nvSpPr>
            <p:spPr bwMode="auto">
              <a:xfrm>
                <a:off x="1786" y="1168"/>
                <a:ext cx="8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65" name="Rectangle 1005"/>
              <p:cNvSpPr>
                <a:spLocks noChangeArrowheads="1"/>
              </p:cNvSpPr>
              <p:nvPr/>
            </p:nvSpPr>
            <p:spPr bwMode="auto">
              <a:xfrm>
                <a:off x="1604" y="904"/>
                <a:ext cx="313" cy="231"/>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66" name="Rectangle 1006"/>
              <p:cNvSpPr>
                <a:spLocks noChangeArrowheads="1"/>
              </p:cNvSpPr>
              <p:nvPr/>
            </p:nvSpPr>
            <p:spPr bwMode="auto">
              <a:xfrm>
                <a:off x="1637" y="937"/>
                <a:ext cx="247" cy="164"/>
              </a:xfrm>
              <a:prstGeom prst="rect">
                <a:avLst/>
              </a:prstGeom>
              <a:grpFill/>
              <a:ln w="9525">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67" name="Rectangle 1007"/>
              <p:cNvSpPr>
                <a:spLocks noChangeArrowheads="1"/>
              </p:cNvSpPr>
              <p:nvPr/>
            </p:nvSpPr>
            <p:spPr bwMode="auto">
              <a:xfrm>
                <a:off x="1686" y="1135"/>
                <a:ext cx="149" cy="17"/>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68" name="Freeform 1008"/>
              <p:cNvSpPr>
                <a:spLocks/>
              </p:cNvSpPr>
              <p:nvPr/>
            </p:nvSpPr>
            <p:spPr bwMode="auto">
              <a:xfrm>
                <a:off x="1555" y="1184"/>
                <a:ext cx="411" cy="83"/>
              </a:xfrm>
              <a:custGeom>
                <a:avLst/>
                <a:gdLst/>
                <a:ahLst/>
                <a:cxnLst>
                  <a:cxn ang="0">
                    <a:pos x="49" y="0"/>
                  </a:cxn>
                  <a:cxn ang="0">
                    <a:pos x="0" y="66"/>
                  </a:cxn>
                  <a:cxn ang="0">
                    <a:pos x="0" y="83"/>
                  </a:cxn>
                  <a:cxn ang="0">
                    <a:pos x="411" y="83"/>
                  </a:cxn>
                  <a:cxn ang="0">
                    <a:pos x="411" y="66"/>
                  </a:cxn>
                  <a:cxn ang="0">
                    <a:pos x="362" y="0"/>
                  </a:cxn>
                  <a:cxn ang="0">
                    <a:pos x="49" y="0"/>
                  </a:cxn>
                </a:cxnLst>
                <a:rect l="0" t="0" r="r" b="b"/>
                <a:pathLst>
                  <a:path w="411" h="83">
                    <a:moveTo>
                      <a:pt x="49" y="0"/>
                    </a:moveTo>
                    <a:lnTo>
                      <a:pt x="0" y="66"/>
                    </a:lnTo>
                    <a:lnTo>
                      <a:pt x="0" y="83"/>
                    </a:lnTo>
                    <a:lnTo>
                      <a:pt x="411" y="83"/>
                    </a:lnTo>
                    <a:lnTo>
                      <a:pt x="411" y="66"/>
                    </a:lnTo>
                    <a:lnTo>
                      <a:pt x="362" y="0"/>
                    </a:lnTo>
                    <a:lnTo>
                      <a:pt x="49" y="0"/>
                    </a:lnTo>
                    <a:close/>
                  </a:path>
                </a:pathLst>
              </a:custGeom>
              <a:grpFill/>
              <a:ln w="14288">
                <a:solidFill>
                  <a:srgbClr val="CAD6DA"/>
                </a:solidFill>
                <a:prstDash val="solid"/>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69" name="Line 1009"/>
              <p:cNvSpPr>
                <a:spLocks noChangeShapeType="1"/>
              </p:cNvSpPr>
              <p:nvPr/>
            </p:nvSpPr>
            <p:spPr bwMode="auto">
              <a:xfrm>
                <a:off x="1588" y="1234"/>
                <a:ext cx="296"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70" name="Line 1010"/>
              <p:cNvSpPr>
                <a:spLocks noChangeShapeType="1"/>
              </p:cNvSpPr>
              <p:nvPr/>
            </p:nvSpPr>
            <p:spPr bwMode="auto">
              <a:xfrm>
                <a:off x="1604" y="1217"/>
                <a:ext cx="27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71" name="Line 1011"/>
              <p:cNvSpPr>
                <a:spLocks noChangeShapeType="1"/>
              </p:cNvSpPr>
              <p:nvPr/>
            </p:nvSpPr>
            <p:spPr bwMode="auto">
              <a:xfrm>
                <a:off x="1613" y="1201"/>
                <a:ext cx="25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72" name="Line 1012"/>
              <p:cNvSpPr>
                <a:spLocks noChangeShapeType="1"/>
              </p:cNvSpPr>
              <p:nvPr/>
            </p:nvSpPr>
            <p:spPr bwMode="auto">
              <a:xfrm>
                <a:off x="1901" y="1234"/>
                <a:ext cx="33"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73" name="Line 1013"/>
              <p:cNvSpPr>
                <a:spLocks noChangeShapeType="1"/>
              </p:cNvSpPr>
              <p:nvPr/>
            </p:nvSpPr>
            <p:spPr bwMode="auto">
              <a:xfrm>
                <a:off x="1892" y="1217"/>
                <a:ext cx="2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74" name="Line 1014"/>
              <p:cNvSpPr>
                <a:spLocks noChangeShapeType="1"/>
              </p:cNvSpPr>
              <p:nvPr/>
            </p:nvSpPr>
            <p:spPr bwMode="auto">
              <a:xfrm>
                <a:off x="1884" y="1201"/>
                <a:ext cx="17"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75" name="Line 1015"/>
              <p:cNvSpPr>
                <a:spLocks noChangeShapeType="1"/>
              </p:cNvSpPr>
              <p:nvPr/>
            </p:nvSpPr>
            <p:spPr bwMode="auto">
              <a:xfrm>
                <a:off x="1555" y="1250"/>
                <a:ext cx="411"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grpSp>
        <p:grpSp>
          <p:nvGrpSpPr>
            <p:cNvPr id="7" name="Group 1001"/>
            <p:cNvGrpSpPr>
              <a:grpSpLocks/>
            </p:cNvGrpSpPr>
            <p:nvPr/>
          </p:nvGrpSpPr>
          <p:grpSpPr bwMode="auto">
            <a:xfrm>
              <a:off x="1000221" y="2845257"/>
              <a:ext cx="428625" cy="378619"/>
              <a:chOff x="1550" y="900"/>
              <a:chExt cx="421" cy="371"/>
            </a:xfrm>
            <a:grpFill/>
          </p:grpSpPr>
          <p:sp>
            <p:nvSpPr>
              <p:cNvPr id="5348" name="AutoShape 1002"/>
              <p:cNvSpPr>
                <a:spLocks noChangeAspect="1" noChangeArrowheads="1" noTextEdit="1"/>
              </p:cNvSpPr>
              <p:nvPr/>
            </p:nvSpPr>
            <p:spPr bwMode="auto">
              <a:xfrm>
                <a:off x="1550" y="900"/>
                <a:ext cx="421" cy="371"/>
              </a:xfrm>
              <a:prstGeom prst="rect">
                <a:avLst/>
              </a:prstGeom>
              <a:grpFill/>
              <a:ln w="9525">
                <a:no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49" name="Rectangle 1003"/>
              <p:cNvSpPr>
                <a:spLocks noChangeArrowheads="1"/>
              </p:cNvSpPr>
              <p:nvPr/>
            </p:nvSpPr>
            <p:spPr bwMode="auto">
              <a:xfrm>
                <a:off x="1637" y="1152"/>
                <a:ext cx="247" cy="32"/>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0" name="Line 1004"/>
              <p:cNvSpPr>
                <a:spLocks noChangeShapeType="1"/>
              </p:cNvSpPr>
              <p:nvPr/>
            </p:nvSpPr>
            <p:spPr bwMode="auto">
              <a:xfrm>
                <a:off x="1786" y="1168"/>
                <a:ext cx="8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1" name="Rectangle 1005"/>
              <p:cNvSpPr>
                <a:spLocks noChangeArrowheads="1"/>
              </p:cNvSpPr>
              <p:nvPr/>
            </p:nvSpPr>
            <p:spPr bwMode="auto">
              <a:xfrm>
                <a:off x="1604" y="904"/>
                <a:ext cx="313" cy="231"/>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2" name="Rectangle 1006"/>
              <p:cNvSpPr>
                <a:spLocks noChangeArrowheads="1"/>
              </p:cNvSpPr>
              <p:nvPr/>
            </p:nvSpPr>
            <p:spPr bwMode="auto">
              <a:xfrm>
                <a:off x="1637" y="937"/>
                <a:ext cx="247" cy="164"/>
              </a:xfrm>
              <a:prstGeom prst="rect">
                <a:avLst/>
              </a:prstGeom>
              <a:grpFill/>
              <a:ln w="9525">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3" name="Rectangle 1007"/>
              <p:cNvSpPr>
                <a:spLocks noChangeArrowheads="1"/>
              </p:cNvSpPr>
              <p:nvPr/>
            </p:nvSpPr>
            <p:spPr bwMode="auto">
              <a:xfrm>
                <a:off x="1686" y="1135"/>
                <a:ext cx="149" cy="17"/>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4" name="Freeform 1008"/>
              <p:cNvSpPr>
                <a:spLocks/>
              </p:cNvSpPr>
              <p:nvPr/>
            </p:nvSpPr>
            <p:spPr bwMode="auto">
              <a:xfrm>
                <a:off x="1555" y="1184"/>
                <a:ext cx="411" cy="83"/>
              </a:xfrm>
              <a:custGeom>
                <a:avLst/>
                <a:gdLst/>
                <a:ahLst/>
                <a:cxnLst>
                  <a:cxn ang="0">
                    <a:pos x="49" y="0"/>
                  </a:cxn>
                  <a:cxn ang="0">
                    <a:pos x="0" y="66"/>
                  </a:cxn>
                  <a:cxn ang="0">
                    <a:pos x="0" y="83"/>
                  </a:cxn>
                  <a:cxn ang="0">
                    <a:pos x="411" y="83"/>
                  </a:cxn>
                  <a:cxn ang="0">
                    <a:pos x="411" y="66"/>
                  </a:cxn>
                  <a:cxn ang="0">
                    <a:pos x="362" y="0"/>
                  </a:cxn>
                  <a:cxn ang="0">
                    <a:pos x="49" y="0"/>
                  </a:cxn>
                </a:cxnLst>
                <a:rect l="0" t="0" r="r" b="b"/>
                <a:pathLst>
                  <a:path w="411" h="83">
                    <a:moveTo>
                      <a:pt x="49" y="0"/>
                    </a:moveTo>
                    <a:lnTo>
                      <a:pt x="0" y="66"/>
                    </a:lnTo>
                    <a:lnTo>
                      <a:pt x="0" y="83"/>
                    </a:lnTo>
                    <a:lnTo>
                      <a:pt x="411" y="83"/>
                    </a:lnTo>
                    <a:lnTo>
                      <a:pt x="411" y="66"/>
                    </a:lnTo>
                    <a:lnTo>
                      <a:pt x="362" y="0"/>
                    </a:lnTo>
                    <a:lnTo>
                      <a:pt x="49" y="0"/>
                    </a:lnTo>
                    <a:close/>
                  </a:path>
                </a:pathLst>
              </a:custGeom>
              <a:grpFill/>
              <a:ln w="14288">
                <a:solidFill>
                  <a:srgbClr val="CAD6DA"/>
                </a:solidFill>
                <a:prstDash val="solid"/>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5" name="Line 1009"/>
              <p:cNvSpPr>
                <a:spLocks noChangeShapeType="1"/>
              </p:cNvSpPr>
              <p:nvPr/>
            </p:nvSpPr>
            <p:spPr bwMode="auto">
              <a:xfrm>
                <a:off x="1588" y="1234"/>
                <a:ext cx="296"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6" name="Line 1010"/>
              <p:cNvSpPr>
                <a:spLocks noChangeShapeType="1"/>
              </p:cNvSpPr>
              <p:nvPr/>
            </p:nvSpPr>
            <p:spPr bwMode="auto">
              <a:xfrm>
                <a:off x="1604" y="1217"/>
                <a:ext cx="27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7" name="Line 1011"/>
              <p:cNvSpPr>
                <a:spLocks noChangeShapeType="1"/>
              </p:cNvSpPr>
              <p:nvPr/>
            </p:nvSpPr>
            <p:spPr bwMode="auto">
              <a:xfrm>
                <a:off x="1613" y="1201"/>
                <a:ext cx="25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8" name="Line 1012"/>
              <p:cNvSpPr>
                <a:spLocks noChangeShapeType="1"/>
              </p:cNvSpPr>
              <p:nvPr/>
            </p:nvSpPr>
            <p:spPr bwMode="auto">
              <a:xfrm>
                <a:off x="1901" y="1234"/>
                <a:ext cx="33"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59" name="Line 1013"/>
              <p:cNvSpPr>
                <a:spLocks noChangeShapeType="1"/>
              </p:cNvSpPr>
              <p:nvPr/>
            </p:nvSpPr>
            <p:spPr bwMode="auto">
              <a:xfrm>
                <a:off x="1892" y="1217"/>
                <a:ext cx="2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60" name="Line 1014"/>
              <p:cNvSpPr>
                <a:spLocks noChangeShapeType="1"/>
              </p:cNvSpPr>
              <p:nvPr/>
            </p:nvSpPr>
            <p:spPr bwMode="auto">
              <a:xfrm>
                <a:off x="1884" y="1201"/>
                <a:ext cx="17"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61" name="Line 1015"/>
              <p:cNvSpPr>
                <a:spLocks noChangeShapeType="1"/>
              </p:cNvSpPr>
              <p:nvPr/>
            </p:nvSpPr>
            <p:spPr bwMode="auto">
              <a:xfrm>
                <a:off x="1555" y="1250"/>
                <a:ext cx="411"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grpSp>
        <p:sp>
          <p:nvSpPr>
            <p:cNvPr id="5347" name="Text Box 1032"/>
            <p:cNvSpPr txBox="1">
              <a:spLocks noChangeArrowheads="1"/>
            </p:cNvSpPr>
            <p:nvPr/>
          </p:nvSpPr>
          <p:spPr bwMode="auto">
            <a:xfrm>
              <a:off x="1027757" y="3251589"/>
              <a:ext cx="333425" cy="184666"/>
            </a:xfrm>
            <a:prstGeom prst="rect">
              <a:avLst/>
            </a:prstGeom>
            <a:grpFill/>
            <a:ln w="9525">
              <a:noFill/>
              <a:miter lim="800000"/>
              <a:headEnd/>
              <a:tailEnd/>
            </a:ln>
            <a:effectLst/>
          </p:spPr>
          <p:txBody>
            <a:bodyPr wrap="none" lIns="0" tIns="0" rIns="0" bIns="0">
              <a:spAutoFit/>
            </a:bodyPr>
            <a:lstStyle/>
            <a:p>
              <a:pPr algn="ctr" defTabSz="913943">
                <a:buClr>
                  <a:srgbClr val="949EAA"/>
                </a:buClr>
                <a:buSzPct val="100000"/>
                <a:defRPr/>
              </a:pPr>
              <a:r>
                <a:rPr lang="en-US" sz="1199" kern="0" dirty="0">
                  <a:solidFill>
                    <a:srgbClr val="000000"/>
                  </a:solidFill>
                  <a:latin typeface="Arial"/>
                  <a:ea typeface="ＭＳ Ｐゴシック"/>
                  <a:cs typeface="Arial" pitchFamily="34" charset="0"/>
                  <a:sym typeface="Arial" charset="0"/>
                </a:rPr>
                <a:t>MES</a:t>
              </a:r>
            </a:p>
          </p:txBody>
        </p:sp>
      </p:grpSp>
      <p:grpSp>
        <p:nvGrpSpPr>
          <p:cNvPr id="8" name="Group 1031"/>
          <p:cNvGrpSpPr/>
          <p:nvPr/>
        </p:nvGrpSpPr>
        <p:grpSpPr bwMode="auto">
          <a:xfrm>
            <a:off x="2554241" y="3760067"/>
            <a:ext cx="1449722" cy="620537"/>
            <a:chOff x="791340" y="3762849"/>
            <a:chExt cx="1444852" cy="608384"/>
          </a:xfrm>
          <a:solidFill>
            <a:srgbClr val="889EA7"/>
          </a:solidFill>
        </p:grpSpPr>
        <p:sp>
          <p:nvSpPr>
            <p:cNvPr id="5307" name="Text Box 1051"/>
            <p:cNvSpPr txBox="1">
              <a:spLocks noChangeArrowheads="1"/>
            </p:cNvSpPr>
            <p:nvPr/>
          </p:nvSpPr>
          <p:spPr bwMode="auto">
            <a:xfrm>
              <a:off x="891100" y="4186567"/>
              <a:ext cx="444032" cy="184666"/>
            </a:xfrm>
            <a:prstGeom prst="rect">
              <a:avLst/>
            </a:prstGeom>
            <a:grpFill/>
            <a:ln w="9525">
              <a:noFill/>
              <a:miter lim="800000"/>
              <a:headEnd/>
              <a:tailEnd/>
            </a:ln>
            <a:effectLst/>
          </p:spPr>
          <p:txBody>
            <a:bodyPr wrap="none" lIns="0" tIns="0" rIns="0" bIns="0">
              <a:spAutoFit/>
            </a:bodyPr>
            <a:lstStyle/>
            <a:p>
              <a:pPr algn="ctr" defTabSz="913943">
                <a:buClr>
                  <a:srgbClr val="949EAA"/>
                </a:buClr>
                <a:buSzPct val="100000"/>
                <a:defRPr/>
              </a:pPr>
              <a:r>
                <a:rPr lang="en-US" sz="1199" kern="0" dirty="0">
                  <a:solidFill>
                    <a:srgbClr val="000000"/>
                  </a:solidFill>
                  <a:latin typeface="Arial"/>
                  <a:ea typeface="ＭＳ Ｐゴシック"/>
                  <a:cs typeface="Arial" pitchFamily="34" charset="0"/>
                  <a:sym typeface="Arial" charset="0"/>
                </a:rPr>
                <a:t>PCS 7</a:t>
              </a:r>
            </a:p>
          </p:txBody>
        </p:sp>
        <p:sp>
          <p:nvSpPr>
            <p:cNvPr id="5308" name="Text Box 1052"/>
            <p:cNvSpPr txBox="1">
              <a:spLocks noChangeArrowheads="1"/>
            </p:cNvSpPr>
            <p:nvPr/>
          </p:nvSpPr>
          <p:spPr bwMode="auto">
            <a:xfrm>
              <a:off x="1707200" y="4178629"/>
              <a:ext cx="528992" cy="184666"/>
            </a:xfrm>
            <a:prstGeom prst="rect">
              <a:avLst/>
            </a:prstGeom>
            <a:grpFill/>
            <a:ln w="9525">
              <a:noFill/>
              <a:miter lim="800000"/>
              <a:headEnd/>
              <a:tailEnd/>
            </a:ln>
            <a:effectLst/>
          </p:spPr>
          <p:txBody>
            <a:bodyPr wrap="none" lIns="0" tIns="0" rIns="0" bIns="0">
              <a:spAutoFit/>
            </a:bodyPr>
            <a:lstStyle/>
            <a:p>
              <a:pPr algn="ctr" defTabSz="913943">
                <a:buClr>
                  <a:srgbClr val="949EAA"/>
                </a:buClr>
                <a:buSzPct val="100000"/>
                <a:defRPr/>
              </a:pPr>
              <a:r>
                <a:rPr lang="en-US" sz="1199" kern="0" dirty="0">
                  <a:solidFill>
                    <a:srgbClr val="000000"/>
                  </a:solidFill>
                  <a:latin typeface="Arial"/>
                  <a:ea typeface="ＭＳ Ｐゴシック"/>
                  <a:cs typeface="Arial" pitchFamily="34" charset="0"/>
                  <a:sym typeface="Arial" charset="0"/>
                </a:rPr>
                <a:t>SCADA</a:t>
              </a:r>
            </a:p>
          </p:txBody>
        </p:sp>
        <p:grpSp>
          <p:nvGrpSpPr>
            <p:cNvPr id="9" name="Group 535"/>
            <p:cNvGrpSpPr/>
            <p:nvPr/>
          </p:nvGrpSpPr>
          <p:grpSpPr>
            <a:xfrm>
              <a:off x="791340" y="3762849"/>
              <a:ext cx="1444604" cy="410052"/>
              <a:chOff x="778056" y="3762849"/>
              <a:chExt cx="1444604" cy="410052"/>
            </a:xfrm>
            <a:grpFill/>
          </p:grpSpPr>
          <p:grpSp>
            <p:nvGrpSpPr>
              <p:cNvPr id="10" name="Group 1034"/>
              <p:cNvGrpSpPr>
                <a:grpSpLocks/>
              </p:cNvGrpSpPr>
              <p:nvPr/>
            </p:nvGrpSpPr>
            <p:grpSpPr bwMode="auto">
              <a:xfrm>
                <a:off x="778056" y="3762849"/>
                <a:ext cx="714375" cy="410052"/>
                <a:chOff x="1480" y="2142"/>
                <a:chExt cx="439" cy="252"/>
              </a:xfrm>
              <a:grpFill/>
            </p:grpSpPr>
            <p:sp>
              <p:nvSpPr>
                <p:cNvPr id="5328" name="AutoShape 1035"/>
                <p:cNvSpPr>
                  <a:spLocks noChangeAspect="1" noChangeArrowheads="1" noTextEdit="1"/>
                </p:cNvSpPr>
                <p:nvPr/>
              </p:nvSpPr>
              <p:spPr bwMode="auto">
                <a:xfrm>
                  <a:off x="1562" y="2142"/>
                  <a:ext cx="286" cy="252"/>
                </a:xfrm>
                <a:prstGeom prst="rect">
                  <a:avLst/>
                </a:prstGeom>
                <a:grpFill/>
                <a:ln w="9525">
                  <a:no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29" name="Rectangle 1036"/>
                <p:cNvSpPr>
                  <a:spLocks noChangeArrowheads="1"/>
                </p:cNvSpPr>
                <p:nvPr/>
              </p:nvSpPr>
              <p:spPr bwMode="auto">
                <a:xfrm>
                  <a:off x="1621" y="2313"/>
                  <a:ext cx="168" cy="22"/>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0" name="Line 1037"/>
                <p:cNvSpPr>
                  <a:spLocks noChangeShapeType="1"/>
                </p:cNvSpPr>
                <p:nvPr/>
              </p:nvSpPr>
              <p:spPr bwMode="auto">
                <a:xfrm>
                  <a:off x="1722" y="2324"/>
                  <a:ext cx="56"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1" name="Rectangle 1038"/>
                <p:cNvSpPr>
                  <a:spLocks noChangeArrowheads="1"/>
                </p:cNvSpPr>
                <p:nvPr/>
              </p:nvSpPr>
              <p:spPr bwMode="auto">
                <a:xfrm>
                  <a:off x="1480" y="2145"/>
                  <a:ext cx="212" cy="157"/>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2" name="Rectangle 1039"/>
                <p:cNvSpPr>
                  <a:spLocks noChangeArrowheads="1"/>
                </p:cNvSpPr>
                <p:nvPr/>
              </p:nvSpPr>
              <p:spPr bwMode="auto">
                <a:xfrm>
                  <a:off x="1502" y="2167"/>
                  <a:ext cx="168" cy="112"/>
                </a:xfrm>
                <a:prstGeom prst="rect">
                  <a:avLst/>
                </a:prstGeom>
                <a:grpFill/>
                <a:ln w="9525">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3" name="Rectangle 1040"/>
                <p:cNvSpPr>
                  <a:spLocks noChangeArrowheads="1"/>
                </p:cNvSpPr>
                <p:nvPr/>
              </p:nvSpPr>
              <p:spPr bwMode="auto">
                <a:xfrm>
                  <a:off x="1654" y="2302"/>
                  <a:ext cx="102" cy="11"/>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4" name="Freeform 1041"/>
                <p:cNvSpPr>
                  <a:spLocks/>
                </p:cNvSpPr>
                <p:nvPr/>
              </p:nvSpPr>
              <p:spPr bwMode="auto">
                <a:xfrm>
                  <a:off x="1565" y="2335"/>
                  <a:ext cx="280" cy="56"/>
                </a:xfrm>
                <a:custGeom>
                  <a:avLst/>
                  <a:gdLst/>
                  <a:ahLst/>
                  <a:cxnLst>
                    <a:cxn ang="0">
                      <a:pos x="49" y="0"/>
                    </a:cxn>
                    <a:cxn ang="0">
                      <a:pos x="0" y="66"/>
                    </a:cxn>
                    <a:cxn ang="0">
                      <a:pos x="0" y="83"/>
                    </a:cxn>
                    <a:cxn ang="0">
                      <a:pos x="411" y="83"/>
                    </a:cxn>
                    <a:cxn ang="0">
                      <a:pos x="411" y="66"/>
                    </a:cxn>
                    <a:cxn ang="0">
                      <a:pos x="362" y="0"/>
                    </a:cxn>
                    <a:cxn ang="0">
                      <a:pos x="49" y="0"/>
                    </a:cxn>
                  </a:cxnLst>
                  <a:rect l="0" t="0" r="r" b="b"/>
                  <a:pathLst>
                    <a:path w="411" h="83">
                      <a:moveTo>
                        <a:pt x="49" y="0"/>
                      </a:moveTo>
                      <a:lnTo>
                        <a:pt x="0" y="66"/>
                      </a:lnTo>
                      <a:lnTo>
                        <a:pt x="0" y="83"/>
                      </a:lnTo>
                      <a:lnTo>
                        <a:pt x="411" y="83"/>
                      </a:lnTo>
                      <a:lnTo>
                        <a:pt x="411" y="66"/>
                      </a:lnTo>
                      <a:lnTo>
                        <a:pt x="362" y="0"/>
                      </a:lnTo>
                      <a:lnTo>
                        <a:pt x="49" y="0"/>
                      </a:lnTo>
                      <a:close/>
                    </a:path>
                  </a:pathLst>
                </a:custGeom>
                <a:grpFill/>
                <a:ln w="14288">
                  <a:solidFill>
                    <a:srgbClr val="CAD6DA"/>
                  </a:solidFill>
                  <a:prstDash val="solid"/>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5" name="Line 1042"/>
                <p:cNvSpPr>
                  <a:spLocks noChangeShapeType="1"/>
                </p:cNvSpPr>
                <p:nvPr/>
              </p:nvSpPr>
              <p:spPr bwMode="auto">
                <a:xfrm>
                  <a:off x="1588" y="2369"/>
                  <a:ext cx="201"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6" name="Line 1043"/>
                <p:cNvSpPr>
                  <a:spLocks noChangeShapeType="1"/>
                </p:cNvSpPr>
                <p:nvPr/>
              </p:nvSpPr>
              <p:spPr bwMode="auto">
                <a:xfrm>
                  <a:off x="1599" y="2357"/>
                  <a:ext cx="184"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7" name="Line 1044"/>
                <p:cNvSpPr>
                  <a:spLocks noChangeShapeType="1"/>
                </p:cNvSpPr>
                <p:nvPr/>
              </p:nvSpPr>
              <p:spPr bwMode="auto">
                <a:xfrm>
                  <a:off x="1605" y="2346"/>
                  <a:ext cx="173"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8" name="Line 1045"/>
                <p:cNvSpPr>
                  <a:spLocks noChangeShapeType="1"/>
                </p:cNvSpPr>
                <p:nvPr/>
              </p:nvSpPr>
              <p:spPr bwMode="auto">
                <a:xfrm>
                  <a:off x="1800" y="2369"/>
                  <a:ext cx="23"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39" name="Line 1046"/>
                <p:cNvSpPr>
                  <a:spLocks noChangeShapeType="1"/>
                </p:cNvSpPr>
                <p:nvPr/>
              </p:nvSpPr>
              <p:spPr bwMode="auto">
                <a:xfrm>
                  <a:off x="1794" y="2357"/>
                  <a:ext cx="17"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40" name="Line 1047"/>
                <p:cNvSpPr>
                  <a:spLocks noChangeShapeType="1"/>
                </p:cNvSpPr>
                <p:nvPr/>
              </p:nvSpPr>
              <p:spPr bwMode="auto">
                <a:xfrm>
                  <a:off x="1789" y="2346"/>
                  <a:ext cx="11"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41" name="Line 1048"/>
                <p:cNvSpPr>
                  <a:spLocks noChangeShapeType="1"/>
                </p:cNvSpPr>
                <p:nvPr/>
              </p:nvSpPr>
              <p:spPr bwMode="auto">
                <a:xfrm>
                  <a:off x="1565" y="2380"/>
                  <a:ext cx="280"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42" name="Rectangle 1049"/>
                <p:cNvSpPr>
                  <a:spLocks noChangeArrowheads="1"/>
                </p:cNvSpPr>
                <p:nvPr/>
              </p:nvSpPr>
              <p:spPr bwMode="auto">
                <a:xfrm>
                  <a:off x="1707" y="2145"/>
                  <a:ext cx="212" cy="157"/>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43" name="Rectangle 1050"/>
                <p:cNvSpPr>
                  <a:spLocks noChangeArrowheads="1"/>
                </p:cNvSpPr>
                <p:nvPr/>
              </p:nvSpPr>
              <p:spPr bwMode="auto">
                <a:xfrm>
                  <a:off x="1729" y="2167"/>
                  <a:ext cx="168" cy="112"/>
                </a:xfrm>
                <a:prstGeom prst="rect">
                  <a:avLst/>
                </a:prstGeom>
                <a:grpFill/>
                <a:ln w="9525">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grpSp>
          <p:grpSp>
            <p:nvGrpSpPr>
              <p:cNvPr id="11" name="Group 1053"/>
              <p:cNvGrpSpPr>
                <a:grpSpLocks/>
              </p:cNvGrpSpPr>
              <p:nvPr/>
            </p:nvGrpSpPr>
            <p:grpSpPr bwMode="auto">
              <a:xfrm>
                <a:off x="1756887" y="3762849"/>
                <a:ext cx="465773" cy="410052"/>
                <a:chOff x="2259" y="2142"/>
                <a:chExt cx="286" cy="252"/>
              </a:xfrm>
              <a:grpFill/>
            </p:grpSpPr>
            <p:grpSp>
              <p:nvGrpSpPr>
                <p:cNvPr id="12" name="Group 1054"/>
                <p:cNvGrpSpPr>
                  <a:grpSpLocks/>
                </p:cNvGrpSpPr>
                <p:nvPr/>
              </p:nvGrpSpPr>
              <p:grpSpPr bwMode="auto">
                <a:xfrm>
                  <a:off x="2259" y="2142"/>
                  <a:ext cx="286" cy="252"/>
                  <a:chOff x="1550" y="900"/>
                  <a:chExt cx="421" cy="371"/>
                </a:xfrm>
                <a:grpFill/>
              </p:grpSpPr>
              <p:sp>
                <p:nvSpPr>
                  <p:cNvPr id="5314" name="AutoShape 1055"/>
                  <p:cNvSpPr>
                    <a:spLocks noChangeAspect="1" noChangeArrowheads="1" noTextEdit="1"/>
                  </p:cNvSpPr>
                  <p:nvPr/>
                </p:nvSpPr>
                <p:spPr bwMode="auto">
                  <a:xfrm>
                    <a:off x="1550" y="900"/>
                    <a:ext cx="421" cy="371"/>
                  </a:xfrm>
                  <a:prstGeom prst="rect">
                    <a:avLst/>
                  </a:prstGeom>
                  <a:grpFill/>
                  <a:ln w="9525">
                    <a:no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15" name="Rectangle 1056"/>
                  <p:cNvSpPr>
                    <a:spLocks noChangeArrowheads="1"/>
                  </p:cNvSpPr>
                  <p:nvPr/>
                </p:nvSpPr>
                <p:spPr bwMode="auto">
                  <a:xfrm>
                    <a:off x="1637" y="1152"/>
                    <a:ext cx="247" cy="32"/>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16" name="Line 1057"/>
                  <p:cNvSpPr>
                    <a:spLocks noChangeShapeType="1"/>
                  </p:cNvSpPr>
                  <p:nvPr/>
                </p:nvSpPr>
                <p:spPr bwMode="auto">
                  <a:xfrm>
                    <a:off x="1786" y="1168"/>
                    <a:ext cx="8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17" name="Rectangle 1058"/>
                  <p:cNvSpPr>
                    <a:spLocks noChangeArrowheads="1"/>
                  </p:cNvSpPr>
                  <p:nvPr/>
                </p:nvSpPr>
                <p:spPr bwMode="auto">
                  <a:xfrm>
                    <a:off x="1604" y="904"/>
                    <a:ext cx="313" cy="231"/>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18" name="Rectangle 1059"/>
                  <p:cNvSpPr>
                    <a:spLocks noChangeArrowheads="1"/>
                  </p:cNvSpPr>
                  <p:nvPr/>
                </p:nvSpPr>
                <p:spPr bwMode="auto">
                  <a:xfrm>
                    <a:off x="1637" y="937"/>
                    <a:ext cx="247" cy="164"/>
                  </a:xfrm>
                  <a:prstGeom prst="rect">
                    <a:avLst/>
                  </a:prstGeom>
                  <a:grpFill/>
                  <a:ln w="9525">
                    <a:no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19" name="Rectangle 1060"/>
                  <p:cNvSpPr>
                    <a:spLocks noChangeArrowheads="1"/>
                  </p:cNvSpPr>
                  <p:nvPr/>
                </p:nvSpPr>
                <p:spPr bwMode="auto">
                  <a:xfrm>
                    <a:off x="1686" y="1135"/>
                    <a:ext cx="149" cy="17"/>
                  </a:xfrm>
                  <a:prstGeom prst="rect">
                    <a:avLst/>
                  </a:prstGeom>
                  <a:grpFill/>
                  <a:ln w="14288">
                    <a:solidFill>
                      <a:srgbClr val="CAD6DA"/>
                    </a:solidFill>
                    <a:miter lim="800000"/>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20" name="Freeform 1061"/>
                  <p:cNvSpPr>
                    <a:spLocks/>
                  </p:cNvSpPr>
                  <p:nvPr/>
                </p:nvSpPr>
                <p:spPr bwMode="auto">
                  <a:xfrm>
                    <a:off x="1555" y="1184"/>
                    <a:ext cx="411" cy="83"/>
                  </a:xfrm>
                  <a:custGeom>
                    <a:avLst/>
                    <a:gdLst/>
                    <a:ahLst/>
                    <a:cxnLst>
                      <a:cxn ang="0">
                        <a:pos x="49" y="0"/>
                      </a:cxn>
                      <a:cxn ang="0">
                        <a:pos x="0" y="66"/>
                      </a:cxn>
                      <a:cxn ang="0">
                        <a:pos x="0" y="83"/>
                      </a:cxn>
                      <a:cxn ang="0">
                        <a:pos x="411" y="83"/>
                      </a:cxn>
                      <a:cxn ang="0">
                        <a:pos x="411" y="66"/>
                      </a:cxn>
                      <a:cxn ang="0">
                        <a:pos x="362" y="0"/>
                      </a:cxn>
                      <a:cxn ang="0">
                        <a:pos x="49" y="0"/>
                      </a:cxn>
                    </a:cxnLst>
                    <a:rect l="0" t="0" r="r" b="b"/>
                    <a:pathLst>
                      <a:path w="411" h="83">
                        <a:moveTo>
                          <a:pt x="49" y="0"/>
                        </a:moveTo>
                        <a:lnTo>
                          <a:pt x="0" y="66"/>
                        </a:lnTo>
                        <a:lnTo>
                          <a:pt x="0" y="83"/>
                        </a:lnTo>
                        <a:lnTo>
                          <a:pt x="411" y="83"/>
                        </a:lnTo>
                        <a:lnTo>
                          <a:pt x="411" y="66"/>
                        </a:lnTo>
                        <a:lnTo>
                          <a:pt x="362" y="0"/>
                        </a:lnTo>
                        <a:lnTo>
                          <a:pt x="49" y="0"/>
                        </a:lnTo>
                        <a:close/>
                      </a:path>
                    </a:pathLst>
                  </a:custGeom>
                  <a:grpFill/>
                  <a:ln w="14288">
                    <a:solidFill>
                      <a:srgbClr val="CAD6DA"/>
                    </a:solidFill>
                    <a:prstDash val="solid"/>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21" name="Line 1062"/>
                  <p:cNvSpPr>
                    <a:spLocks noChangeShapeType="1"/>
                  </p:cNvSpPr>
                  <p:nvPr/>
                </p:nvSpPr>
                <p:spPr bwMode="auto">
                  <a:xfrm>
                    <a:off x="1588" y="1234"/>
                    <a:ext cx="296"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22" name="Line 1063"/>
                  <p:cNvSpPr>
                    <a:spLocks noChangeShapeType="1"/>
                  </p:cNvSpPr>
                  <p:nvPr/>
                </p:nvSpPr>
                <p:spPr bwMode="auto">
                  <a:xfrm>
                    <a:off x="1604" y="1217"/>
                    <a:ext cx="272"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23" name="Line 1064"/>
                  <p:cNvSpPr>
                    <a:spLocks noChangeShapeType="1"/>
                  </p:cNvSpPr>
                  <p:nvPr/>
                </p:nvSpPr>
                <p:spPr bwMode="auto">
                  <a:xfrm>
                    <a:off x="1613" y="1201"/>
                    <a:ext cx="25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24" name="Line 1065"/>
                  <p:cNvSpPr>
                    <a:spLocks noChangeShapeType="1"/>
                  </p:cNvSpPr>
                  <p:nvPr/>
                </p:nvSpPr>
                <p:spPr bwMode="auto">
                  <a:xfrm>
                    <a:off x="1901" y="1234"/>
                    <a:ext cx="33"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25" name="Line 1066"/>
                  <p:cNvSpPr>
                    <a:spLocks noChangeShapeType="1"/>
                  </p:cNvSpPr>
                  <p:nvPr/>
                </p:nvSpPr>
                <p:spPr bwMode="auto">
                  <a:xfrm>
                    <a:off x="1892" y="1217"/>
                    <a:ext cx="25"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26" name="Line 1067"/>
                  <p:cNvSpPr>
                    <a:spLocks noChangeShapeType="1"/>
                  </p:cNvSpPr>
                  <p:nvPr/>
                </p:nvSpPr>
                <p:spPr bwMode="auto">
                  <a:xfrm>
                    <a:off x="1884" y="1201"/>
                    <a:ext cx="17"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sp>
                <p:nvSpPr>
                  <p:cNvPr id="5327" name="Line 1068"/>
                  <p:cNvSpPr>
                    <a:spLocks noChangeShapeType="1"/>
                  </p:cNvSpPr>
                  <p:nvPr/>
                </p:nvSpPr>
                <p:spPr bwMode="auto">
                  <a:xfrm>
                    <a:off x="1555" y="1250"/>
                    <a:ext cx="411" cy="0"/>
                  </a:xfrm>
                  <a:prstGeom prst="line">
                    <a:avLst/>
                  </a:prstGeom>
                  <a:grpFill/>
                  <a:ln w="3175">
                    <a:solidFill>
                      <a:srgbClr val="CAD6DA"/>
                    </a:solidFill>
                    <a:round/>
                    <a:headEnd/>
                    <a:tailEnd/>
                  </a:ln>
                </p:spPr>
                <p:txBody>
                  <a:bodyPr lIns="0" rIns="0"/>
                  <a:lstStyle/>
                  <a:p>
                    <a:pPr defTabSz="913943">
                      <a:spcBef>
                        <a:spcPct val="50000"/>
                      </a:spcBef>
                      <a:buClr>
                        <a:srgbClr val="949EAA"/>
                      </a:buClr>
                      <a:defRPr/>
                    </a:pPr>
                    <a:endParaRPr lang="en-US" sz="1199" kern="0" dirty="0">
                      <a:solidFill>
                        <a:srgbClr val="FFFFFF"/>
                      </a:solidFill>
                      <a:latin typeface="Arial"/>
                      <a:ea typeface="ＭＳ Ｐゴシック"/>
                      <a:cs typeface="Arial" pitchFamily="34" charset="0"/>
                    </a:endParaRPr>
                  </a:p>
                </p:txBody>
              </p:sp>
            </p:grpSp>
            <p:pic>
              <p:nvPicPr>
                <p:cNvPr id="5313" name="Picture 1069" descr="Wincc_1cm"/>
                <p:cNvPicPr>
                  <a:picLocks noChangeAspect="1" noChangeArrowheads="1"/>
                </p:cNvPicPr>
                <p:nvPr/>
              </p:nvPicPr>
              <p:blipFill>
                <a:blip r:embed="rId22" cstate="email">
                  <a:clrChange>
                    <a:clrFrom>
                      <a:srgbClr val="FFFFFF"/>
                    </a:clrFrom>
                    <a:clrTo>
                      <a:srgbClr val="FFFFFF">
                        <a:alpha val="0"/>
                      </a:srgbClr>
                    </a:clrTo>
                  </a:clrChange>
                  <a:extLst/>
                </a:blip>
                <a:srcRect/>
                <a:stretch>
                  <a:fillRect/>
                </a:stretch>
              </p:blipFill>
              <p:spPr bwMode="auto">
                <a:xfrm>
                  <a:off x="2344" y="2170"/>
                  <a:ext cx="115" cy="104"/>
                </a:xfrm>
                <a:prstGeom prst="rect">
                  <a:avLst/>
                </a:prstGeom>
                <a:grpFill/>
                <a:ln>
                  <a:noFill/>
                </a:ln>
              </p:spPr>
            </p:pic>
          </p:grpSp>
        </p:grpSp>
      </p:grpSp>
      <p:grpSp>
        <p:nvGrpSpPr>
          <p:cNvPr id="13" name="Group 532"/>
          <p:cNvGrpSpPr/>
          <p:nvPr>
            <p:custDataLst>
              <p:tags r:id="rId8"/>
            </p:custDataLst>
          </p:nvPr>
        </p:nvGrpSpPr>
        <p:grpSpPr bwMode="auto">
          <a:xfrm>
            <a:off x="2440050" y="4767317"/>
            <a:ext cx="1677865" cy="473618"/>
            <a:chOff x="705869" y="4713419"/>
            <a:chExt cx="1672229" cy="464343"/>
          </a:xfrm>
          <a:solidFill>
            <a:srgbClr val="889EA7"/>
          </a:solidFill>
        </p:grpSpPr>
        <p:grpSp>
          <p:nvGrpSpPr>
            <p:cNvPr id="14" name="Group 1071"/>
            <p:cNvGrpSpPr>
              <a:grpSpLocks noChangeAspect="1"/>
            </p:cNvGrpSpPr>
            <p:nvPr/>
          </p:nvGrpSpPr>
          <p:grpSpPr bwMode="auto">
            <a:xfrm>
              <a:off x="705869" y="4740854"/>
              <a:ext cx="860108" cy="390049"/>
              <a:chOff x="1492" y="2470"/>
              <a:chExt cx="1080" cy="489"/>
            </a:xfrm>
            <a:grpFill/>
          </p:grpSpPr>
          <p:sp>
            <p:nvSpPr>
              <p:cNvPr id="4904" name="AutoShape 1072"/>
              <p:cNvSpPr>
                <a:spLocks noChangeAspect="1" noChangeArrowheads="1" noTextEdit="1"/>
              </p:cNvSpPr>
              <p:nvPr/>
            </p:nvSpPr>
            <p:spPr bwMode="auto">
              <a:xfrm>
                <a:off x="1492" y="2470"/>
                <a:ext cx="1080" cy="489"/>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15" name="Group 1073"/>
              <p:cNvGrpSpPr>
                <a:grpSpLocks/>
              </p:cNvGrpSpPr>
              <p:nvPr/>
            </p:nvGrpSpPr>
            <p:grpSpPr bwMode="auto">
              <a:xfrm>
                <a:off x="1497" y="2477"/>
                <a:ext cx="915" cy="475"/>
                <a:chOff x="1497" y="2477"/>
                <a:chExt cx="915" cy="475"/>
              </a:xfrm>
              <a:grpFill/>
            </p:grpSpPr>
            <p:sp>
              <p:nvSpPr>
                <p:cNvPr id="5107" name="Rectangle 1074"/>
                <p:cNvSpPr>
                  <a:spLocks noChangeArrowheads="1"/>
                </p:cNvSpPr>
                <p:nvPr/>
              </p:nvSpPr>
              <p:spPr bwMode="auto">
                <a:xfrm>
                  <a:off x="1497" y="2477"/>
                  <a:ext cx="306" cy="475"/>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08" name="Rectangle 1075"/>
                <p:cNvSpPr>
                  <a:spLocks noChangeArrowheads="1"/>
                </p:cNvSpPr>
                <p:nvPr/>
              </p:nvSpPr>
              <p:spPr bwMode="auto">
                <a:xfrm>
                  <a:off x="1497" y="2477"/>
                  <a:ext cx="306" cy="475"/>
                </a:xfrm>
                <a:prstGeom prst="rect">
                  <a:avLst/>
                </a:prstGeom>
                <a:grpFill/>
                <a:ln w="190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09" name="Line 1076"/>
                <p:cNvSpPr>
                  <a:spLocks noChangeShapeType="1"/>
                </p:cNvSpPr>
                <p:nvPr/>
              </p:nvSpPr>
              <p:spPr bwMode="auto">
                <a:xfrm>
                  <a:off x="1650" y="2714"/>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0" name="Line 1077"/>
                <p:cNvSpPr>
                  <a:spLocks noChangeShapeType="1"/>
                </p:cNvSpPr>
                <p:nvPr/>
              </p:nvSpPr>
              <p:spPr bwMode="auto">
                <a:xfrm>
                  <a:off x="1650" y="2714"/>
                  <a:ext cx="1" cy="1"/>
                </a:xfrm>
                <a:prstGeom prst="line">
                  <a:avLst/>
                </a:prstGeom>
                <a:grpFill/>
                <a:ln w="190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1" name="Rectangle 1078"/>
                <p:cNvSpPr>
                  <a:spLocks noChangeArrowheads="1"/>
                </p:cNvSpPr>
                <p:nvPr/>
              </p:nvSpPr>
              <p:spPr bwMode="auto">
                <a:xfrm>
                  <a:off x="1497" y="2477"/>
                  <a:ext cx="306" cy="275"/>
                </a:xfrm>
                <a:prstGeom prst="rect">
                  <a:avLst/>
                </a:prstGeom>
                <a:grpFill/>
                <a:ln w="190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2" name="Line 1079"/>
                <p:cNvSpPr>
                  <a:spLocks noChangeShapeType="1"/>
                </p:cNvSpPr>
                <p:nvPr/>
              </p:nvSpPr>
              <p:spPr bwMode="auto">
                <a:xfrm>
                  <a:off x="1650" y="26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3" name="Line 1080"/>
                <p:cNvSpPr>
                  <a:spLocks noChangeShapeType="1"/>
                </p:cNvSpPr>
                <p:nvPr/>
              </p:nvSpPr>
              <p:spPr bwMode="auto">
                <a:xfrm>
                  <a:off x="1650" y="2615"/>
                  <a:ext cx="1" cy="1"/>
                </a:xfrm>
                <a:prstGeom prst="line">
                  <a:avLst/>
                </a:prstGeom>
                <a:grpFill/>
                <a:ln w="190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4" name="Rectangle 1081"/>
                <p:cNvSpPr>
                  <a:spLocks noChangeArrowheads="1"/>
                </p:cNvSpPr>
                <p:nvPr/>
              </p:nvSpPr>
              <p:spPr bwMode="auto">
                <a:xfrm>
                  <a:off x="1537" y="2510"/>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5" name="Rectangle 1082"/>
                <p:cNvSpPr>
                  <a:spLocks noChangeArrowheads="1"/>
                </p:cNvSpPr>
                <p:nvPr/>
              </p:nvSpPr>
              <p:spPr bwMode="auto">
                <a:xfrm>
                  <a:off x="1537" y="2510"/>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6" name="Rectangle 1083"/>
                <p:cNvSpPr>
                  <a:spLocks noChangeArrowheads="1"/>
                </p:cNvSpPr>
                <p:nvPr/>
              </p:nvSpPr>
              <p:spPr bwMode="auto">
                <a:xfrm>
                  <a:off x="1537" y="2497"/>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7" name="Rectangle 1084"/>
                <p:cNvSpPr>
                  <a:spLocks noChangeArrowheads="1"/>
                </p:cNvSpPr>
                <p:nvPr/>
              </p:nvSpPr>
              <p:spPr bwMode="auto">
                <a:xfrm>
                  <a:off x="1537" y="2497"/>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8" name="Rectangle 1085"/>
                <p:cNvSpPr>
                  <a:spLocks noChangeArrowheads="1"/>
                </p:cNvSpPr>
                <p:nvPr/>
              </p:nvSpPr>
              <p:spPr bwMode="auto">
                <a:xfrm>
                  <a:off x="1537" y="2522"/>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19" name="Rectangle 1086"/>
                <p:cNvSpPr>
                  <a:spLocks noChangeArrowheads="1"/>
                </p:cNvSpPr>
                <p:nvPr/>
              </p:nvSpPr>
              <p:spPr bwMode="auto">
                <a:xfrm>
                  <a:off x="1537" y="2522"/>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0" name="Rectangle 1087"/>
                <p:cNvSpPr>
                  <a:spLocks noChangeArrowheads="1"/>
                </p:cNvSpPr>
                <p:nvPr/>
              </p:nvSpPr>
              <p:spPr bwMode="auto">
                <a:xfrm>
                  <a:off x="1517" y="2581"/>
                  <a:ext cx="51" cy="65"/>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1" name="Line 1088"/>
                <p:cNvSpPr>
                  <a:spLocks noChangeShapeType="1"/>
                </p:cNvSpPr>
                <p:nvPr/>
              </p:nvSpPr>
              <p:spPr bwMode="auto">
                <a:xfrm>
                  <a:off x="1542" y="26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2" name="Line 1089"/>
                <p:cNvSpPr>
                  <a:spLocks noChangeShapeType="1"/>
                </p:cNvSpPr>
                <p:nvPr/>
              </p:nvSpPr>
              <p:spPr bwMode="auto">
                <a:xfrm>
                  <a:off x="1542" y="2615"/>
                  <a:ext cx="1" cy="1"/>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3" name="Rectangle 1090"/>
                <p:cNvSpPr>
                  <a:spLocks noChangeArrowheads="1"/>
                </p:cNvSpPr>
                <p:nvPr/>
              </p:nvSpPr>
              <p:spPr bwMode="auto">
                <a:xfrm>
                  <a:off x="1524" y="2672"/>
                  <a:ext cx="25" cy="40"/>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4" name="Line 1091"/>
                <p:cNvSpPr>
                  <a:spLocks noChangeShapeType="1"/>
                </p:cNvSpPr>
                <p:nvPr/>
              </p:nvSpPr>
              <p:spPr bwMode="auto">
                <a:xfrm>
                  <a:off x="1536" y="2692"/>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5" name="Line 1092"/>
                <p:cNvSpPr>
                  <a:spLocks noChangeShapeType="1"/>
                </p:cNvSpPr>
                <p:nvPr/>
              </p:nvSpPr>
              <p:spPr bwMode="auto">
                <a:xfrm>
                  <a:off x="1536" y="2692"/>
                  <a:ext cx="1" cy="1"/>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6" name="Rectangle 1093"/>
                <p:cNvSpPr>
                  <a:spLocks noChangeArrowheads="1"/>
                </p:cNvSpPr>
                <p:nvPr/>
              </p:nvSpPr>
              <p:spPr bwMode="auto">
                <a:xfrm>
                  <a:off x="1524" y="2672"/>
                  <a:ext cx="25" cy="8"/>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7" name="Rectangle 1094"/>
                <p:cNvSpPr>
                  <a:spLocks noChangeArrowheads="1"/>
                </p:cNvSpPr>
                <p:nvPr/>
              </p:nvSpPr>
              <p:spPr bwMode="auto">
                <a:xfrm>
                  <a:off x="1524" y="2672"/>
                  <a:ext cx="25" cy="8"/>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8" name="Line 1095"/>
                <p:cNvSpPr>
                  <a:spLocks noChangeShapeType="1"/>
                </p:cNvSpPr>
                <p:nvPr/>
              </p:nvSpPr>
              <p:spPr bwMode="auto">
                <a:xfrm>
                  <a:off x="1536" y="2677"/>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29" name="Line 1096"/>
                <p:cNvSpPr>
                  <a:spLocks noChangeShapeType="1"/>
                </p:cNvSpPr>
                <p:nvPr/>
              </p:nvSpPr>
              <p:spPr bwMode="auto">
                <a:xfrm>
                  <a:off x="1536" y="2677"/>
                  <a:ext cx="1" cy="1"/>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0" name="Rectangle 1097"/>
                <p:cNvSpPr>
                  <a:spLocks noChangeArrowheads="1"/>
                </p:cNvSpPr>
                <p:nvPr/>
              </p:nvSpPr>
              <p:spPr bwMode="auto">
                <a:xfrm>
                  <a:off x="1537" y="2534"/>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1" name="Rectangle 1098"/>
                <p:cNvSpPr>
                  <a:spLocks noChangeArrowheads="1"/>
                </p:cNvSpPr>
                <p:nvPr/>
              </p:nvSpPr>
              <p:spPr bwMode="auto">
                <a:xfrm>
                  <a:off x="1537" y="2534"/>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2" name="Rectangle 1099"/>
                <p:cNvSpPr>
                  <a:spLocks noChangeArrowheads="1"/>
                </p:cNvSpPr>
                <p:nvPr/>
              </p:nvSpPr>
              <p:spPr bwMode="auto">
                <a:xfrm>
                  <a:off x="1537" y="2546"/>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3" name="Rectangle 1100"/>
                <p:cNvSpPr>
                  <a:spLocks noChangeArrowheads="1"/>
                </p:cNvSpPr>
                <p:nvPr/>
              </p:nvSpPr>
              <p:spPr bwMode="auto">
                <a:xfrm>
                  <a:off x="1955" y="2477"/>
                  <a:ext cx="153" cy="475"/>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4" name="Rectangle 1101"/>
                <p:cNvSpPr>
                  <a:spLocks noChangeArrowheads="1"/>
                </p:cNvSpPr>
                <p:nvPr/>
              </p:nvSpPr>
              <p:spPr bwMode="auto">
                <a:xfrm>
                  <a:off x="1955" y="2477"/>
                  <a:ext cx="153" cy="475"/>
                </a:xfrm>
                <a:prstGeom prst="rect">
                  <a:avLst/>
                </a:prstGeom>
                <a:grpFill/>
                <a:ln w="190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5" name="Line 1102"/>
                <p:cNvSpPr>
                  <a:spLocks noChangeShapeType="1"/>
                </p:cNvSpPr>
                <p:nvPr/>
              </p:nvSpPr>
              <p:spPr bwMode="auto">
                <a:xfrm>
                  <a:off x="2032" y="2714"/>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6" name="Line 1103"/>
                <p:cNvSpPr>
                  <a:spLocks noChangeShapeType="1"/>
                </p:cNvSpPr>
                <p:nvPr/>
              </p:nvSpPr>
              <p:spPr bwMode="auto">
                <a:xfrm>
                  <a:off x="2032" y="2714"/>
                  <a:ext cx="1" cy="1"/>
                </a:xfrm>
                <a:prstGeom prst="line">
                  <a:avLst/>
                </a:prstGeom>
                <a:grpFill/>
                <a:ln w="190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7" name="Line 1104"/>
                <p:cNvSpPr>
                  <a:spLocks noChangeShapeType="1"/>
                </p:cNvSpPr>
                <p:nvPr/>
              </p:nvSpPr>
              <p:spPr bwMode="auto">
                <a:xfrm>
                  <a:off x="2051" y="2477"/>
                  <a:ext cx="1" cy="475"/>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8" name="Rectangle 1105"/>
                <p:cNvSpPr>
                  <a:spLocks noChangeArrowheads="1"/>
                </p:cNvSpPr>
                <p:nvPr/>
              </p:nvSpPr>
              <p:spPr bwMode="auto">
                <a:xfrm>
                  <a:off x="2051" y="2510"/>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39" name="Rectangle 1106"/>
                <p:cNvSpPr>
                  <a:spLocks noChangeArrowheads="1"/>
                </p:cNvSpPr>
                <p:nvPr/>
              </p:nvSpPr>
              <p:spPr bwMode="auto">
                <a:xfrm>
                  <a:off x="2051" y="2510"/>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0" name="Rectangle 1107"/>
                <p:cNvSpPr>
                  <a:spLocks noChangeArrowheads="1"/>
                </p:cNvSpPr>
                <p:nvPr/>
              </p:nvSpPr>
              <p:spPr bwMode="auto">
                <a:xfrm>
                  <a:off x="2051" y="2497"/>
                  <a:ext cx="11"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1" name="Rectangle 1108"/>
                <p:cNvSpPr>
                  <a:spLocks noChangeArrowheads="1"/>
                </p:cNvSpPr>
                <p:nvPr/>
              </p:nvSpPr>
              <p:spPr bwMode="auto">
                <a:xfrm>
                  <a:off x="2051" y="2497"/>
                  <a:ext cx="11"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2" name="Rectangle 1109"/>
                <p:cNvSpPr>
                  <a:spLocks noChangeArrowheads="1"/>
                </p:cNvSpPr>
                <p:nvPr/>
              </p:nvSpPr>
              <p:spPr bwMode="auto">
                <a:xfrm>
                  <a:off x="2051" y="2522"/>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3" name="Rectangle 1110"/>
                <p:cNvSpPr>
                  <a:spLocks noChangeArrowheads="1"/>
                </p:cNvSpPr>
                <p:nvPr/>
              </p:nvSpPr>
              <p:spPr bwMode="auto">
                <a:xfrm>
                  <a:off x="2051" y="2522"/>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4" name="Rectangle 1111"/>
                <p:cNvSpPr>
                  <a:spLocks noChangeArrowheads="1"/>
                </p:cNvSpPr>
                <p:nvPr/>
              </p:nvSpPr>
              <p:spPr bwMode="auto">
                <a:xfrm>
                  <a:off x="2051" y="2546"/>
                  <a:ext cx="11"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5" name="Rectangle 1112"/>
                <p:cNvSpPr>
                  <a:spLocks noChangeArrowheads="1"/>
                </p:cNvSpPr>
                <p:nvPr/>
              </p:nvSpPr>
              <p:spPr bwMode="auto">
                <a:xfrm>
                  <a:off x="2051" y="2546"/>
                  <a:ext cx="11"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6" name="Rectangle 1113"/>
                <p:cNvSpPr>
                  <a:spLocks noChangeArrowheads="1"/>
                </p:cNvSpPr>
                <p:nvPr/>
              </p:nvSpPr>
              <p:spPr bwMode="auto">
                <a:xfrm>
                  <a:off x="2051" y="2534"/>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7" name="Rectangle 1114"/>
                <p:cNvSpPr>
                  <a:spLocks noChangeArrowheads="1"/>
                </p:cNvSpPr>
                <p:nvPr/>
              </p:nvSpPr>
              <p:spPr bwMode="auto">
                <a:xfrm>
                  <a:off x="2051" y="2534"/>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8" name="Rectangle 1115"/>
                <p:cNvSpPr>
                  <a:spLocks noChangeArrowheads="1"/>
                </p:cNvSpPr>
                <p:nvPr/>
              </p:nvSpPr>
              <p:spPr bwMode="auto">
                <a:xfrm>
                  <a:off x="2051" y="2559"/>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49" name="Rectangle 1116"/>
                <p:cNvSpPr>
                  <a:spLocks noChangeArrowheads="1"/>
                </p:cNvSpPr>
                <p:nvPr/>
              </p:nvSpPr>
              <p:spPr bwMode="auto">
                <a:xfrm>
                  <a:off x="2051" y="2559"/>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0" name="Rectangle 1117"/>
                <p:cNvSpPr>
                  <a:spLocks noChangeArrowheads="1"/>
                </p:cNvSpPr>
                <p:nvPr/>
              </p:nvSpPr>
              <p:spPr bwMode="auto">
                <a:xfrm>
                  <a:off x="2051" y="2571"/>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1" name="Rectangle 1118"/>
                <p:cNvSpPr>
                  <a:spLocks noChangeArrowheads="1"/>
                </p:cNvSpPr>
                <p:nvPr/>
              </p:nvSpPr>
              <p:spPr bwMode="auto">
                <a:xfrm>
                  <a:off x="2051" y="2571"/>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2" name="Rectangle 1119"/>
                <p:cNvSpPr>
                  <a:spLocks noChangeArrowheads="1"/>
                </p:cNvSpPr>
                <p:nvPr/>
              </p:nvSpPr>
              <p:spPr bwMode="auto">
                <a:xfrm>
                  <a:off x="2051" y="2583"/>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3" name="Rectangle 1120"/>
                <p:cNvSpPr>
                  <a:spLocks noChangeArrowheads="1"/>
                </p:cNvSpPr>
                <p:nvPr/>
              </p:nvSpPr>
              <p:spPr bwMode="auto">
                <a:xfrm>
                  <a:off x="2051" y="2583"/>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4" name="Rectangle 1121"/>
                <p:cNvSpPr>
                  <a:spLocks noChangeArrowheads="1"/>
                </p:cNvSpPr>
                <p:nvPr/>
              </p:nvSpPr>
              <p:spPr bwMode="auto">
                <a:xfrm>
                  <a:off x="2051" y="2594"/>
                  <a:ext cx="11"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5" name="Rectangle 1122"/>
                <p:cNvSpPr>
                  <a:spLocks noChangeArrowheads="1"/>
                </p:cNvSpPr>
                <p:nvPr/>
              </p:nvSpPr>
              <p:spPr bwMode="auto">
                <a:xfrm>
                  <a:off x="2051" y="2594"/>
                  <a:ext cx="11"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6" name="Rectangle 1123"/>
                <p:cNvSpPr>
                  <a:spLocks noChangeArrowheads="1"/>
                </p:cNvSpPr>
                <p:nvPr/>
              </p:nvSpPr>
              <p:spPr bwMode="auto">
                <a:xfrm>
                  <a:off x="2051" y="2608"/>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7" name="Rectangle 1124"/>
                <p:cNvSpPr>
                  <a:spLocks noChangeArrowheads="1"/>
                </p:cNvSpPr>
                <p:nvPr/>
              </p:nvSpPr>
              <p:spPr bwMode="auto">
                <a:xfrm>
                  <a:off x="2051" y="2608"/>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8" name="Rectangle 1125"/>
                <p:cNvSpPr>
                  <a:spLocks noChangeArrowheads="1"/>
                </p:cNvSpPr>
                <p:nvPr/>
              </p:nvSpPr>
              <p:spPr bwMode="auto">
                <a:xfrm>
                  <a:off x="2051" y="2620"/>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59" name="Rectangle 1126"/>
                <p:cNvSpPr>
                  <a:spLocks noChangeArrowheads="1"/>
                </p:cNvSpPr>
                <p:nvPr/>
              </p:nvSpPr>
              <p:spPr bwMode="auto">
                <a:xfrm>
                  <a:off x="2051" y="2620"/>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0" name="Rectangle 1127"/>
                <p:cNvSpPr>
                  <a:spLocks noChangeArrowheads="1"/>
                </p:cNvSpPr>
                <p:nvPr/>
              </p:nvSpPr>
              <p:spPr bwMode="auto">
                <a:xfrm>
                  <a:off x="2051" y="2631"/>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1" name="Rectangle 1128"/>
                <p:cNvSpPr>
                  <a:spLocks noChangeArrowheads="1"/>
                </p:cNvSpPr>
                <p:nvPr/>
              </p:nvSpPr>
              <p:spPr bwMode="auto">
                <a:xfrm>
                  <a:off x="2051" y="2631"/>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2" name="Rectangle 1129"/>
                <p:cNvSpPr>
                  <a:spLocks noChangeArrowheads="1"/>
                </p:cNvSpPr>
                <p:nvPr/>
              </p:nvSpPr>
              <p:spPr bwMode="auto">
                <a:xfrm>
                  <a:off x="2051" y="2643"/>
                  <a:ext cx="11"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3" name="Rectangle 1130"/>
                <p:cNvSpPr>
                  <a:spLocks noChangeArrowheads="1"/>
                </p:cNvSpPr>
                <p:nvPr/>
              </p:nvSpPr>
              <p:spPr bwMode="auto">
                <a:xfrm>
                  <a:off x="2051" y="2643"/>
                  <a:ext cx="11"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4" name="Rectangle 1131"/>
                <p:cNvSpPr>
                  <a:spLocks noChangeArrowheads="1"/>
                </p:cNvSpPr>
                <p:nvPr/>
              </p:nvSpPr>
              <p:spPr bwMode="auto">
                <a:xfrm>
                  <a:off x="2051" y="2784"/>
                  <a:ext cx="11"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5" name="Rectangle 1132"/>
                <p:cNvSpPr>
                  <a:spLocks noChangeArrowheads="1"/>
                </p:cNvSpPr>
                <p:nvPr/>
              </p:nvSpPr>
              <p:spPr bwMode="auto">
                <a:xfrm>
                  <a:off x="2051" y="2784"/>
                  <a:ext cx="11"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6" name="Rectangle 1133"/>
                <p:cNvSpPr>
                  <a:spLocks noChangeArrowheads="1"/>
                </p:cNvSpPr>
                <p:nvPr/>
              </p:nvSpPr>
              <p:spPr bwMode="auto">
                <a:xfrm>
                  <a:off x="2051" y="2772"/>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7" name="Rectangle 1134"/>
                <p:cNvSpPr>
                  <a:spLocks noChangeArrowheads="1"/>
                </p:cNvSpPr>
                <p:nvPr/>
              </p:nvSpPr>
              <p:spPr bwMode="auto">
                <a:xfrm>
                  <a:off x="2051" y="2772"/>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8" name="Rectangle 1135"/>
                <p:cNvSpPr>
                  <a:spLocks noChangeArrowheads="1"/>
                </p:cNvSpPr>
                <p:nvPr/>
              </p:nvSpPr>
              <p:spPr bwMode="auto">
                <a:xfrm>
                  <a:off x="2051" y="2798"/>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69" name="Rectangle 1136"/>
                <p:cNvSpPr>
                  <a:spLocks noChangeArrowheads="1"/>
                </p:cNvSpPr>
                <p:nvPr/>
              </p:nvSpPr>
              <p:spPr bwMode="auto">
                <a:xfrm>
                  <a:off x="2051" y="2798"/>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0" name="Rectangle 1137"/>
                <p:cNvSpPr>
                  <a:spLocks noChangeArrowheads="1"/>
                </p:cNvSpPr>
                <p:nvPr/>
              </p:nvSpPr>
              <p:spPr bwMode="auto">
                <a:xfrm>
                  <a:off x="2051" y="2821"/>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1" name="Rectangle 1138"/>
                <p:cNvSpPr>
                  <a:spLocks noChangeArrowheads="1"/>
                </p:cNvSpPr>
                <p:nvPr/>
              </p:nvSpPr>
              <p:spPr bwMode="auto">
                <a:xfrm>
                  <a:off x="2051" y="2821"/>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2" name="Rectangle 1139"/>
                <p:cNvSpPr>
                  <a:spLocks noChangeArrowheads="1"/>
                </p:cNvSpPr>
                <p:nvPr/>
              </p:nvSpPr>
              <p:spPr bwMode="auto">
                <a:xfrm>
                  <a:off x="2051" y="2809"/>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3" name="Rectangle 1140"/>
                <p:cNvSpPr>
                  <a:spLocks noChangeArrowheads="1"/>
                </p:cNvSpPr>
                <p:nvPr/>
              </p:nvSpPr>
              <p:spPr bwMode="auto">
                <a:xfrm>
                  <a:off x="2051" y="2809"/>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4" name="Rectangle 1141"/>
                <p:cNvSpPr>
                  <a:spLocks noChangeArrowheads="1"/>
                </p:cNvSpPr>
                <p:nvPr/>
              </p:nvSpPr>
              <p:spPr bwMode="auto">
                <a:xfrm>
                  <a:off x="2051" y="2833"/>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5" name="Rectangle 1142"/>
                <p:cNvSpPr>
                  <a:spLocks noChangeArrowheads="1"/>
                </p:cNvSpPr>
                <p:nvPr/>
              </p:nvSpPr>
              <p:spPr bwMode="auto">
                <a:xfrm>
                  <a:off x="2051" y="2833"/>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6" name="Rectangle 1143"/>
                <p:cNvSpPr>
                  <a:spLocks noChangeArrowheads="1"/>
                </p:cNvSpPr>
                <p:nvPr/>
              </p:nvSpPr>
              <p:spPr bwMode="auto">
                <a:xfrm>
                  <a:off x="2051" y="2845"/>
                  <a:ext cx="11"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7" name="Rectangle 1144"/>
                <p:cNvSpPr>
                  <a:spLocks noChangeArrowheads="1"/>
                </p:cNvSpPr>
                <p:nvPr/>
              </p:nvSpPr>
              <p:spPr bwMode="auto">
                <a:xfrm>
                  <a:off x="2051" y="2845"/>
                  <a:ext cx="11"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8" name="Rectangle 1145"/>
                <p:cNvSpPr>
                  <a:spLocks noChangeArrowheads="1"/>
                </p:cNvSpPr>
                <p:nvPr/>
              </p:nvSpPr>
              <p:spPr bwMode="auto">
                <a:xfrm>
                  <a:off x="2051" y="2858"/>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79" name="Rectangle 1146"/>
                <p:cNvSpPr>
                  <a:spLocks noChangeArrowheads="1"/>
                </p:cNvSpPr>
                <p:nvPr/>
              </p:nvSpPr>
              <p:spPr bwMode="auto">
                <a:xfrm>
                  <a:off x="2051" y="2858"/>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0" name="Rectangle 1147"/>
                <p:cNvSpPr>
                  <a:spLocks noChangeArrowheads="1"/>
                </p:cNvSpPr>
                <p:nvPr/>
              </p:nvSpPr>
              <p:spPr bwMode="auto">
                <a:xfrm>
                  <a:off x="2051" y="2870"/>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1" name="Rectangle 1148"/>
                <p:cNvSpPr>
                  <a:spLocks noChangeArrowheads="1"/>
                </p:cNvSpPr>
                <p:nvPr/>
              </p:nvSpPr>
              <p:spPr bwMode="auto">
                <a:xfrm>
                  <a:off x="2051" y="2870"/>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2" name="Rectangle 1149"/>
                <p:cNvSpPr>
                  <a:spLocks noChangeArrowheads="1"/>
                </p:cNvSpPr>
                <p:nvPr/>
              </p:nvSpPr>
              <p:spPr bwMode="auto">
                <a:xfrm>
                  <a:off x="2051" y="2882"/>
                  <a:ext cx="11"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3" name="Rectangle 1150"/>
                <p:cNvSpPr>
                  <a:spLocks noChangeArrowheads="1"/>
                </p:cNvSpPr>
                <p:nvPr/>
              </p:nvSpPr>
              <p:spPr bwMode="auto">
                <a:xfrm>
                  <a:off x="2051" y="2882"/>
                  <a:ext cx="11"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4" name="Rectangle 1151"/>
                <p:cNvSpPr>
                  <a:spLocks noChangeArrowheads="1"/>
                </p:cNvSpPr>
                <p:nvPr/>
              </p:nvSpPr>
              <p:spPr bwMode="auto">
                <a:xfrm>
                  <a:off x="2051" y="2895"/>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5" name="Rectangle 1152"/>
                <p:cNvSpPr>
                  <a:spLocks noChangeArrowheads="1"/>
                </p:cNvSpPr>
                <p:nvPr/>
              </p:nvSpPr>
              <p:spPr bwMode="auto">
                <a:xfrm>
                  <a:off x="2051" y="2895"/>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6" name="Rectangle 1153"/>
                <p:cNvSpPr>
                  <a:spLocks noChangeArrowheads="1"/>
                </p:cNvSpPr>
                <p:nvPr/>
              </p:nvSpPr>
              <p:spPr bwMode="auto">
                <a:xfrm>
                  <a:off x="2051" y="2907"/>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7" name="Rectangle 1154"/>
                <p:cNvSpPr>
                  <a:spLocks noChangeArrowheads="1"/>
                </p:cNvSpPr>
                <p:nvPr/>
              </p:nvSpPr>
              <p:spPr bwMode="auto">
                <a:xfrm>
                  <a:off x="2051" y="2907"/>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8" name="Rectangle 1155"/>
                <p:cNvSpPr>
                  <a:spLocks noChangeArrowheads="1"/>
                </p:cNvSpPr>
                <p:nvPr/>
              </p:nvSpPr>
              <p:spPr bwMode="auto">
                <a:xfrm>
                  <a:off x="2051" y="2919"/>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89" name="Rectangle 1156"/>
                <p:cNvSpPr>
                  <a:spLocks noChangeArrowheads="1"/>
                </p:cNvSpPr>
                <p:nvPr/>
              </p:nvSpPr>
              <p:spPr bwMode="auto">
                <a:xfrm>
                  <a:off x="2051" y="2919"/>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0" name="Rectangle 1157"/>
                <p:cNvSpPr>
                  <a:spLocks noChangeArrowheads="1"/>
                </p:cNvSpPr>
                <p:nvPr/>
              </p:nvSpPr>
              <p:spPr bwMode="auto">
                <a:xfrm>
                  <a:off x="1970" y="2519"/>
                  <a:ext cx="69" cy="39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1" name="Rectangle 1158"/>
                <p:cNvSpPr>
                  <a:spLocks noChangeArrowheads="1"/>
                </p:cNvSpPr>
                <p:nvPr/>
              </p:nvSpPr>
              <p:spPr bwMode="auto">
                <a:xfrm>
                  <a:off x="1970" y="2519"/>
                  <a:ext cx="69" cy="39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2" name="Line 1159"/>
                <p:cNvSpPr>
                  <a:spLocks noChangeShapeType="1"/>
                </p:cNvSpPr>
                <p:nvPr/>
              </p:nvSpPr>
              <p:spPr bwMode="auto">
                <a:xfrm>
                  <a:off x="2005" y="27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3" name="Line 1160"/>
                <p:cNvSpPr>
                  <a:spLocks noChangeShapeType="1"/>
                </p:cNvSpPr>
                <p:nvPr/>
              </p:nvSpPr>
              <p:spPr bwMode="auto">
                <a:xfrm>
                  <a:off x="2005" y="27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4" name="Rectangle 1161"/>
                <p:cNvSpPr>
                  <a:spLocks noChangeArrowheads="1"/>
                </p:cNvSpPr>
                <p:nvPr/>
              </p:nvSpPr>
              <p:spPr bwMode="auto">
                <a:xfrm>
                  <a:off x="2108" y="2477"/>
                  <a:ext cx="153" cy="475"/>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5" name="Rectangle 1162"/>
                <p:cNvSpPr>
                  <a:spLocks noChangeArrowheads="1"/>
                </p:cNvSpPr>
                <p:nvPr/>
              </p:nvSpPr>
              <p:spPr bwMode="auto">
                <a:xfrm>
                  <a:off x="2108" y="2477"/>
                  <a:ext cx="153" cy="475"/>
                </a:xfrm>
                <a:prstGeom prst="rect">
                  <a:avLst/>
                </a:prstGeom>
                <a:grpFill/>
                <a:ln w="190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6" name="Line 1163"/>
                <p:cNvSpPr>
                  <a:spLocks noChangeShapeType="1"/>
                </p:cNvSpPr>
                <p:nvPr/>
              </p:nvSpPr>
              <p:spPr bwMode="auto">
                <a:xfrm>
                  <a:off x="2183" y="2714"/>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7" name="Line 1164"/>
                <p:cNvSpPr>
                  <a:spLocks noChangeShapeType="1"/>
                </p:cNvSpPr>
                <p:nvPr/>
              </p:nvSpPr>
              <p:spPr bwMode="auto">
                <a:xfrm>
                  <a:off x="2183" y="2714"/>
                  <a:ext cx="1" cy="1"/>
                </a:xfrm>
                <a:prstGeom prst="line">
                  <a:avLst/>
                </a:prstGeom>
                <a:grpFill/>
                <a:ln w="190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8" name="Line 1165"/>
                <p:cNvSpPr>
                  <a:spLocks noChangeShapeType="1"/>
                </p:cNvSpPr>
                <p:nvPr/>
              </p:nvSpPr>
              <p:spPr bwMode="auto">
                <a:xfrm>
                  <a:off x="2204" y="2477"/>
                  <a:ext cx="1" cy="475"/>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99" name="Rectangle 1166"/>
                <p:cNvSpPr>
                  <a:spLocks noChangeArrowheads="1"/>
                </p:cNvSpPr>
                <p:nvPr/>
              </p:nvSpPr>
              <p:spPr bwMode="auto">
                <a:xfrm>
                  <a:off x="2204" y="2510"/>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0" name="Rectangle 1167"/>
                <p:cNvSpPr>
                  <a:spLocks noChangeArrowheads="1"/>
                </p:cNvSpPr>
                <p:nvPr/>
              </p:nvSpPr>
              <p:spPr bwMode="auto">
                <a:xfrm>
                  <a:off x="2204" y="2510"/>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1" name="Rectangle 1168"/>
                <p:cNvSpPr>
                  <a:spLocks noChangeArrowheads="1"/>
                </p:cNvSpPr>
                <p:nvPr/>
              </p:nvSpPr>
              <p:spPr bwMode="auto">
                <a:xfrm>
                  <a:off x="2204" y="2497"/>
                  <a:ext cx="11"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2" name="Rectangle 1169"/>
                <p:cNvSpPr>
                  <a:spLocks noChangeArrowheads="1"/>
                </p:cNvSpPr>
                <p:nvPr/>
              </p:nvSpPr>
              <p:spPr bwMode="auto">
                <a:xfrm>
                  <a:off x="2204" y="2497"/>
                  <a:ext cx="11"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3" name="Rectangle 1170"/>
                <p:cNvSpPr>
                  <a:spLocks noChangeArrowheads="1"/>
                </p:cNvSpPr>
                <p:nvPr/>
              </p:nvSpPr>
              <p:spPr bwMode="auto">
                <a:xfrm>
                  <a:off x="2204" y="2522"/>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4" name="Rectangle 1171"/>
                <p:cNvSpPr>
                  <a:spLocks noChangeArrowheads="1"/>
                </p:cNvSpPr>
                <p:nvPr/>
              </p:nvSpPr>
              <p:spPr bwMode="auto">
                <a:xfrm>
                  <a:off x="2204" y="2522"/>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5" name="Rectangle 1172"/>
                <p:cNvSpPr>
                  <a:spLocks noChangeArrowheads="1"/>
                </p:cNvSpPr>
                <p:nvPr/>
              </p:nvSpPr>
              <p:spPr bwMode="auto">
                <a:xfrm>
                  <a:off x="2204" y="2546"/>
                  <a:ext cx="11"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6" name="Rectangle 1173"/>
                <p:cNvSpPr>
                  <a:spLocks noChangeArrowheads="1"/>
                </p:cNvSpPr>
                <p:nvPr/>
              </p:nvSpPr>
              <p:spPr bwMode="auto">
                <a:xfrm>
                  <a:off x="2204" y="2546"/>
                  <a:ext cx="11"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7" name="Rectangle 1174"/>
                <p:cNvSpPr>
                  <a:spLocks noChangeArrowheads="1"/>
                </p:cNvSpPr>
                <p:nvPr/>
              </p:nvSpPr>
              <p:spPr bwMode="auto">
                <a:xfrm>
                  <a:off x="2204" y="2534"/>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8" name="Rectangle 1175"/>
                <p:cNvSpPr>
                  <a:spLocks noChangeArrowheads="1"/>
                </p:cNvSpPr>
                <p:nvPr/>
              </p:nvSpPr>
              <p:spPr bwMode="auto">
                <a:xfrm>
                  <a:off x="2204" y="2534"/>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09" name="Rectangle 1176"/>
                <p:cNvSpPr>
                  <a:spLocks noChangeArrowheads="1"/>
                </p:cNvSpPr>
                <p:nvPr/>
              </p:nvSpPr>
              <p:spPr bwMode="auto">
                <a:xfrm>
                  <a:off x="2204" y="2559"/>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0" name="Rectangle 1177"/>
                <p:cNvSpPr>
                  <a:spLocks noChangeArrowheads="1"/>
                </p:cNvSpPr>
                <p:nvPr/>
              </p:nvSpPr>
              <p:spPr bwMode="auto">
                <a:xfrm>
                  <a:off x="2204" y="2559"/>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1" name="Rectangle 1178"/>
                <p:cNvSpPr>
                  <a:spLocks noChangeArrowheads="1"/>
                </p:cNvSpPr>
                <p:nvPr/>
              </p:nvSpPr>
              <p:spPr bwMode="auto">
                <a:xfrm>
                  <a:off x="2204" y="2571"/>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2" name="Rectangle 1179"/>
                <p:cNvSpPr>
                  <a:spLocks noChangeArrowheads="1"/>
                </p:cNvSpPr>
                <p:nvPr/>
              </p:nvSpPr>
              <p:spPr bwMode="auto">
                <a:xfrm>
                  <a:off x="2204" y="2571"/>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3" name="Rectangle 1180"/>
                <p:cNvSpPr>
                  <a:spLocks noChangeArrowheads="1"/>
                </p:cNvSpPr>
                <p:nvPr/>
              </p:nvSpPr>
              <p:spPr bwMode="auto">
                <a:xfrm>
                  <a:off x="2204" y="2583"/>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4" name="Rectangle 1181"/>
                <p:cNvSpPr>
                  <a:spLocks noChangeArrowheads="1"/>
                </p:cNvSpPr>
                <p:nvPr/>
              </p:nvSpPr>
              <p:spPr bwMode="auto">
                <a:xfrm>
                  <a:off x="2204" y="2583"/>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5" name="Rectangle 1182"/>
                <p:cNvSpPr>
                  <a:spLocks noChangeArrowheads="1"/>
                </p:cNvSpPr>
                <p:nvPr/>
              </p:nvSpPr>
              <p:spPr bwMode="auto">
                <a:xfrm>
                  <a:off x="2204" y="2594"/>
                  <a:ext cx="11"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6" name="Rectangle 1183"/>
                <p:cNvSpPr>
                  <a:spLocks noChangeArrowheads="1"/>
                </p:cNvSpPr>
                <p:nvPr/>
              </p:nvSpPr>
              <p:spPr bwMode="auto">
                <a:xfrm>
                  <a:off x="2204" y="2594"/>
                  <a:ext cx="11"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7" name="Rectangle 1184"/>
                <p:cNvSpPr>
                  <a:spLocks noChangeArrowheads="1"/>
                </p:cNvSpPr>
                <p:nvPr/>
              </p:nvSpPr>
              <p:spPr bwMode="auto">
                <a:xfrm>
                  <a:off x="2204" y="2608"/>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8" name="Rectangle 1185"/>
                <p:cNvSpPr>
                  <a:spLocks noChangeArrowheads="1"/>
                </p:cNvSpPr>
                <p:nvPr/>
              </p:nvSpPr>
              <p:spPr bwMode="auto">
                <a:xfrm>
                  <a:off x="2204" y="2608"/>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19" name="Rectangle 1186"/>
                <p:cNvSpPr>
                  <a:spLocks noChangeArrowheads="1"/>
                </p:cNvSpPr>
                <p:nvPr/>
              </p:nvSpPr>
              <p:spPr bwMode="auto">
                <a:xfrm>
                  <a:off x="2204" y="2620"/>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0" name="Rectangle 1187"/>
                <p:cNvSpPr>
                  <a:spLocks noChangeArrowheads="1"/>
                </p:cNvSpPr>
                <p:nvPr/>
              </p:nvSpPr>
              <p:spPr bwMode="auto">
                <a:xfrm>
                  <a:off x="2204" y="2620"/>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1" name="Rectangle 1188"/>
                <p:cNvSpPr>
                  <a:spLocks noChangeArrowheads="1"/>
                </p:cNvSpPr>
                <p:nvPr/>
              </p:nvSpPr>
              <p:spPr bwMode="auto">
                <a:xfrm>
                  <a:off x="2204" y="2631"/>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2" name="Rectangle 1189"/>
                <p:cNvSpPr>
                  <a:spLocks noChangeArrowheads="1"/>
                </p:cNvSpPr>
                <p:nvPr/>
              </p:nvSpPr>
              <p:spPr bwMode="auto">
                <a:xfrm>
                  <a:off x="2204" y="2631"/>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3" name="Rectangle 1190"/>
                <p:cNvSpPr>
                  <a:spLocks noChangeArrowheads="1"/>
                </p:cNvSpPr>
                <p:nvPr/>
              </p:nvSpPr>
              <p:spPr bwMode="auto">
                <a:xfrm>
                  <a:off x="2204" y="2643"/>
                  <a:ext cx="11"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4" name="Rectangle 1191"/>
                <p:cNvSpPr>
                  <a:spLocks noChangeArrowheads="1"/>
                </p:cNvSpPr>
                <p:nvPr/>
              </p:nvSpPr>
              <p:spPr bwMode="auto">
                <a:xfrm>
                  <a:off x="2204" y="2643"/>
                  <a:ext cx="11"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5" name="Rectangle 1192"/>
                <p:cNvSpPr>
                  <a:spLocks noChangeArrowheads="1"/>
                </p:cNvSpPr>
                <p:nvPr/>
              </p:nvSpPr>
              <p:spPr bwMode="auto">
                <a:xfrm>
                  <a:off x="2204" y="2784"/>
                  <a:ext cx="11"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6" name="Rectangle 1193"/>
                <p:cNvSpPr>
                  <a:spLocks noChangeArrowheads="1"/>
                </p:cNvSpPr>
                <p:nvPr/>
              </p:nvSpPr>
              <p:spPr bwMode="auto">
                <a:xfrm>
                  <a:off x="2204" y="2784"/>
                  <a:ext cx="11"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7" name="Rectangle 1194"/>
                <p:cNvSpPr>
                  <a:spLocks noChangeArrowheads="1"/>
                </p:cNvSpPr>
                <p:nvPr/>
              </p:nvSpPr>
              <p:spPr bwMode="auto">
                <a:xfrm>
                  <a:off x="2204" y="2772"/>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8" name="Rectangle 1195"/>
                <p:cNvSpPr>
                  <a:spLocks noChangeArrowheads="1"/>
                </p:cNvSpPr>
                <p:nvPr/>
              </p:nvSpPr>
              <p:spPr bwMode="auto">
                <a:xfrm>
                  <a:off x="2204" y="2772"/>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29" name="Rectangle 1196"/>
                <p:cNvSpPr>
                  <a:spLocks noChangeArrowheads="1"/>
                </p:cNvSpPr>
                <p:nvPr/>
              </p:nvSpPr>
              <p:spPr bwMode="auto">
                <a:xfrm>
                  <a:off x="2204" y="2798"/>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0" name="Rectangle 1197"/>
                <p:cNvSpPr>
                  <a:spLocks noChangeArrowheads="1"/>
                </p:cNvSpPr>
                <p:nvPr/>
              </p:nvSpPr>
              <p:spPr bwMode="auto">
                <a:xfrm>
                  <a:off x="2204" y="2798"/>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1" name="Rectangle 1198"/>
                <p:cNvSpPr>
                  <a:spLocks noChangeArrowheads="1"/>
                </p:cNvSpPr>
                <p:nvPr/>
              </p:nvSpPr>
              <p:spPr bwMode="auto">
                <a:xfrm>
                  <a:off x="2204" y="2821"/>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2" name="Rectangle 1199"/>
                <p:cNvSpPr>
                  <a:spLocks noChangeArrowheads="1"/>
                </p:cNvSpPr>
                <p:nvPr/>
              </p:nvSpPr>
              <p:spPr bwMode="auto">
                <a:xfrm>
                  <a:off x="2204" y="2821"/>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3" name="Rectangle 1200"/>
                <p:cNvSpPr>
                  <a:spLocks noChangeArrowheads="1"/>
                </p:cNvSpPr>
                <p:nvPr/>
              </p:nvSpPr>
              <p:spPr bwMode="auto">
                <a:xfrm>
                  <a:off x="2204" y="2809"/>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4" name="Rectangle 1201"/>
                <p:cNvSpPr>
                  <a:spLocks noChangeArrowheads="1"/>
                </p:cNvSpPr>
                <p:nvPr/>
              </p:nvSpPr>
              <p:spPr bwMode="auto">
                <a:xfrm>
                  <a:off x="2204" y="2809"/>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5" name="Rectangle 1202"/>
                <p:cNvSpPr>
                  <a:spLocks noChangeArrowheads="1"/>
                </p:cNvSpPr>
                <p:nvPr/>
              </p:nvSpPr>
              <p:spPr bwMode="auto">
                <a:xfrm>
                  <a:off x="2204" y="2833"/>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6" name="Rectangle 1203"/>
                <p:cNvSpPr>
                  <a:spLocks noChangeArrowheads="1"/>
                </p:cNvSpPr>
                <p:nvPr/>
              </p:nvSpPr>
              <p:spPr bwMode="auto">
                <a:xfrm>
                  <a:off x="2204" y="2833"/>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7" name="Rectangle 1204"/>
                <p:cNvSpPr>
                  <a:spLocks noChangeArrowheads="1"/>
                </p:cNvSpPr>
                <p:nvPr/>
              </p:nvSpPr>
              <p:spPr bwMode="auto">
                <a:xfrm>
                  <a:off x="2204" y="2845"/>
                  <a:ext cx="11"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8" name="Rectangle 1205"/>
                <p:cNvSpPr>
                  <a:spLocks noChangeArrowheads="1"/>
                </p:cNvSpPr>
                <p:nvPr/>
              </p:nvSpPr>
              <p:spPr bwMode="auto">
                <a:xfrm>
                  <a:off x="2204" y="2845"/>
                  <a:ext cx="11"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39" name="Rectangle 1206"/>
                <p:cNvSpPr>
                  <a:spLocks noChangeArrowheads="1"/>
                </p:cNvSpPr>
                <p:nvPr/>
              </p:nvSpPr>
              <p:spPr bwMode="auto">
                <a:xfrm>
                  <a:off x="2204" y="2858"/>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0" name="Rectangle 1207"/>
                <p:cNvSpPr>
                  <a:spLocks noChangeArrowheads="1"/>
                </p:cNvSpPr>
                <p:nvPr/>
              </p:nvSpPr>
              <p:spPr bwMode="auto">
                <a:xfrm>
                  <a:off x="2204" y="2858"/>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1" name="Rectangle 1208"/>
                <p:cNvSpPr>
                  <a:spLocks noChangeArrowheads="1"/>
                </p:cNvSpPr>
                <p:nvPr/>
              </p:nvSpPr>
              <p:spPr bwMode="auto">
                <a:xfrm>
                  <a:off x="2204" y="2870"/>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2" name="Rectangle 1209"/>
                <p:cNvSpPr>
                  <a:spLocks noChangeArrowheads="1"/>
                </p:cNvSpPr>
                <p:nvPr/>
              </p:nvSpPr>
              <p:spPr bwMode="auto">
                <a:xfrm>
                  <a:off x="2204" y="2870"/>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3" name="Rectangle 1210"/>
                <p:cNvSpPr>
                  <a:spLocks noChangeArrowheads="1"/>
                </p:cNvSpPr>
                <p:nvPr/>
              </p:nvSpPr>
              <p:spPr bwMode="auto">
                <a:xfrm>
                  <a:off x="2204" y="2882"/>
                  <a:ext cx="11"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4" name="Rectangle 1211"/>
                <p:cNvSpPr>
                  <a:spLocks noChangeArrowheads="1"/>
                </p:cNvSpPr>
                <p:nvPr/>
              </p:nvSpPr>
              <p:spPr bwMode="auto">
                <a:xfrm>
                  <a:off x="2204" y="2882"/>
                  <a:ext cx="11"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5" name="Rectangle 1212"/>
                <p:cNvSpPr>
                  <a:spLocks noChangeArrowheads="1"/>
                </p:cNvSpPr>
                <p:nvPr/>
              </p:nvSpPr>
              <p:spPr bwMode="auto">
                <a:xfrm>
                  <a:off x="2204" y="2895"/>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6" name="Rectangle 1213"/>
                <p:cNvSpPr>
                  <a:spLocks noChangeArrowheads="1"/>
                </p:cNvSpPr>
                <p:nvPr/>
              </p:nvSpPr>
              <p:spPr bwMode="auto">
                <a:xfrm>
                  <a:off x="2204" y="2895"/>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7" name="Rectangle 1214"/>
                <p:cNvSpPr>
                  <a:spLocks noChangeArrowheads="1"/>
                </p:cNvSpPr>
                <p:nvPr/>
              </p:nvSpPr>
              <p:spPr bwMode="auto">
                <a:xfrm>
                  <a:off x="2204" y="2907"/>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8" name="Rectangle 1215"/>
                <p:cNvSpPr>
                  <a:spLocks noChangeArrowheads="1"/>
                </p:cNvSpPr>
                <p:nvPr/>
              </p:nvSpPr>
              <p:spPr bwMode="auto">
                <a:xfrm>
                  <a:off x="2204" y="2907"/>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49" name="Rectangle 1216"/>
                <p:cNvSpPr>
                  <a:spLocks noChangeArrowheads="1"/>
                </p:cNvSpPr>
                <p:nvPr/>
              </p:nvSpPr>
              <p:spPr bwMode="auto">
                <a:xfrm>
                  <a:off x="2204" y="2919"/>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0" name="Rectangle 1217"/>
                <p:cNvSpPr>
                  <a:spLocks noChangeArrowheads="1"/>
                </p:cNvSpPr>
                <p:nvPr/>
              </p:nvSpPr>
              <p:spPr bwMode="auto">
                <a:xfrm>
                  <a:off x="2204" y="2919"/>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1" name="Rectangle 1218"/>
                <p:cNvSpPr>
                  <a:spLocks noChangeArrowheads="1"/>
                </p:cNvSpPr>
                <p:nvPr/>
              </p:nvSpPr>
              <p:spPr bwMode="auto">
                <a:xfrm>
                  <a:off x="2123" y="2519"/>
                  <a:ext cx="69" cy="39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2" name="Rectangle 1219"/>
                <p:cNvSpPr>
                  <a:spLocks noChangeArrowheads="1"/>
                </p:cNvSpPr>
                <p:nvPr/>
              </p:nvSpPr>
              <p:spPr bwMode="auto">
                <a:xfrm>
                  <a:off x="2123" y="2519"/>
                  <a:ext cx="69" cy="39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3" name="Line 1220"/>
                <p:cNvSpPr>
                  <a:spLocks noChangeShapeType="1"/>
                </p:cNvSpPr>
                <p:nvPr/>
              </p:nvSpPr>
              <p:spPr bwMode="auto">
                <a:xfrm>
                  <a:off x="2156" y="27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4" name="Line 1221"/>
                <p:cNvSpPr>
                  <a:spLocks noChangeShapeType="1"/>
                </p:cNvSpPr>
                <p:nvPr/>
              </p:nvSpPr>
              <p:spPr bwMode="auto">
                <a:xfrm>
                  <a:off x="2156" y="27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5" name="Rectangle 1222"/>
                <p:cNvSpPr>
                  <a:spLocks noChangeArrowheads="1"/>
                </p:cNvSpPr>
                <p:nvPr/>
              </p:nvSpPr>
              <p:spPr bwMode="auto">
                <a:xfrm>
                  <a:off x="2261" y="2477"/>
                  <a:ext cx="151" cy="475"/>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6" name="Rectangle 1223"/>
                <p:cNvSpPr>
                  <a:spLocks noChangeArrowheads="1"/>
                </p:cNvSpPr>
                <p:nvPr/>
              </p:nvSpPr>
              <p:spPr bwMode="auto">
                <a:xfrm>
                  <a:off x="2261" y="2477"/>
                  <a:ext cx="151" cy="475"/>
                </a:xfrm>
                <a:prstGeom prst="rect">
                  <a:avLst/>
                </a:prstGeom>
                <a:grpFill/>
                <a:ln w="190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7" name="Line 1224"/>
                <p:cNvSpPr>
                  <a:spLocks noChangeShapeType="1"/>
                </p:cNvSpPr>
                <p:nvPr/>
              </p:nvSpPr>
              <p:spPr bwMode="auto">
                <a:xfrm>
                  <a:off x="2336" y="2714"/>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8" name="Line 1225"/>
                <p:cNvSpPr>
                  <a:spLocks noChangeShapeType="1"/>
                </p:cNvSpPr>
                <p:nvPr/>
              </p:nvSpPr>
              <p:spPr bwMode="auto">
                <a:xfrm>
                  <a:off x="2336" y="2714"/>
                  <a:ext cx="1" cy="1"/>
                </a:xfrm>
                <a:prstGeom prst="line">
                  <a:avLst/>
                </a:prstGeom>
                <a:grpFill/>
                <a:ln w="190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59" name="Rectangle 1226"/>
                <p:cNvSpPr>
                  <a:spLocks noChangeArrowheads="1"/>
                </p:cNvSpPr>
                <p:nvPr/>
              </p:nvSpPr>
              <p:spPr bwMode="auto">
                <a:xfrm>
                  <a:off x="2397" y="2784"/>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0" name="Rectangle 1227"/>
                <p:cNvSpPr>
                  <a:spLocks noChangeArrowheads="1"/>
                </p:cNvSpPr>
                <p:nvPr/>
              </p:nvSpPr>
              <p:spPr bwMode="auto">
                <a:xfrm>
                  <a:off x="2397" y="2784"/>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1" name="Rectangle 1228"/>
                <p:cNvSpPr>
                  <a:spLocks noChangeArrowheads="1"/>
                </p:cNvSpPr>
                <p:nvPr/>
              </p:nvSpPr>
              <p:spPr bwMode="auto">
                <a:xfrm>
                  <a:off x="2397" y="2772"/>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2" name="Rectangle 1229"/>
                <p:cNvSpPr>
                  <a:spLocks noChangeArrowheads="1"/>
                </p:cNvSpPr>
                <p:nvPr/>
              </p:nvSpPr>
              <p:spPr bwMode="auto">
                <a:xfrm>
                  <a:off x="2397" y="2772"/>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3" name="Rectangle 1230"/>
                <p:cNvSpPr>
                  <a:spLocks noChangeArrowheads="1"/>
                </p:cNvSpPr>
                <p:nvPr/>
              </p:nvSpPr>
              <p:spPr bwMode="auto">
                <a:xfrm>
                  <a:off x="2397" y="2798"/>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4" name="Rectangle 1231"/>
                <p:cNvSpPr>
                  <a:spLocks noChangeArrowheads="1"/>
                </p:cNvSpPr>
                <p:nvPr/>
              </p:nvSpPr>
              <p:spPr bwMode="auto">
                <a:xfrm>
                  <a:off x="2397" y="2798"/>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5" name="Rectangle 1232"/>
                <p:cNvSpPr>
                  <a:spLocks noChangeArrowheads="1"/>
                </p:cNvSpPr>
                <p:nvPr/>
              </p:nvSpPr>
              <p:spPr bwMode="auto">
                <a:xfrm>
                  <a:off x="2397" y="282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6" name="Rectangle 1233"/>
                <p:cNvSpPr>
                  <a:spLocks noChangeArrowheads="1"/>
                </p:cNvSpPr>
                <p:nvPr/>
              </p:nvSpPr>
              <p:spPr bwMode="auto">
                <a:xfrm>
                  <a:off x="2397" y="282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7" name="Rectangle 1234"/>
                <p:cNvSpPr>
                  <a:spLocks noChangeArrowheads="1"/>
                </p:cNvSpPr>
                <p:nvPr/>
              </p:nvSpPr>
              <p:spPr bwMode="auto">
                <a:xfrm>
                  <a:off x="2397" y="2809"/>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8" name="Rectangle 1235"/>
                <p:cNvSpPr>
                  <a:spLocks noChangeArrowheads="1"/>
                </p:cNvSpPr>
                <p:nvPr/>
              </p:nvSpPr>
              <p:spPr bwMode="auto">
                <a:xfrm>
                  <a:off x="2397" y="2809"/>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69" name="Rectangle 1236"/>
                <p:cNvSpPr>
                  <a:spLocks noChangeArrowheads="1"/>
                </p:cNvSpPr>
                <p:nvPr/>
              </p:nvSpPr>
              <p:spPr bwMode="auto">
                <a:xfrm>
                  <a:off x="2397" y="2833"/>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0" name="Rectangle 1237"/>
                <p:cNvSpPr>
                  <a:spLocks noChangeArrowheads="1"/>
                </p:cNvSpPr>
                <p:nvPr/>
              </p:nvSpPr>
              <p:spPr bwMode="auto">
                <a:xfrm>
                  <a:off x="2397" y="2833"/>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1" name="Rectangle 1238"/>
                <p:cNvSpPr>
                  <a:spLocks noChangeArrowheads="1"/>
                </p:cNvSpPr>
                <p:nvPr/>
              </p:nvSpPr>
              <p:spPr bwMode="auto">
                <a:xfrm>
                  <a:off x="2397" y="2845"/>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2" name="Rectangle 1239"/>
                <p:cNvSpPr>
                  <a:spLocks noChangeArrowheads="1"/>
                </p:cNvSpPr>
                <p:nvPr/>
              </p:nvSpPr>
              <p:spPr bwMode="auto">
                <a:xfrm>
                  <a:off x="2397" y="2845"/>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3" name="Rectangle 1240"/>
                <p:cNvSpPr>
                  <a:spLocks noChangeArrowheads="1"/>
                </p:cNvSpPr>
                <p:nvPr/>
              </p:nvSpPr>
              <p:spPr bwMode="auto">
                <a:xfrm>
                  <a:off x="2397" y="2858"/>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4" name="Rectangle 1241"/>
                <p:cNvSpPr>
                  <a:spLocks noChangeArrowheads="1"/>
                </p:cNvSpPr>
                <p:nvPr/>
              </p:nvSpPr>
              <p:spPr bwMode="auto">
                <a:xfrm>
                  <a:off x="2397" y="2858"/>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5" name="Rectangle 1242"/>
                <p:cNvSpPr>
                  <a:spLocks noChangeArrowheads="1"/>
                </p:cNvSpPr>
                <p:nvPr/>
              </p:nvSpPr>
              <p:spPr bwMode="auto">
                <a:xfrm>
                  <a:off x="2397" y="2870"/>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6" name="Rectangle 1243"/>
                <p:cNvSpPr>
                  <a:spLocks noChangeArrowheads="1"/>
                </p:cNvSpPr>
                <p:nvPr/>
              </p:nvSpPr>
              <p:spPr bwMode="auto">
                <a:xfrm>
                  <a:off x="2397" y="2870"/>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7" name="Rectangle 1244"/>
                <p:cNvSpPr>
                  <a:spLocks noChangeArrowheads="1"/>
                </p:cNvSpPr>
                <p:nvPr/>
              </p:nvSpPr>
              <p:spPr bwMode="auto">
                <a:xfrm>
                  <a:off x="2397" y="2882"/>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8" name="Rectangle 1245"/>
                <p:cNvSpPr>
                  <a:spLocks noChangeArrowheads="1"/>
                </p:cNvSpPr>
                <p:nvPr/>
              </p:nvSpPr>
              <p:spPr bwMode="auto">
                <a:xfrm>
                  <a:off x="2397" y="2882"/>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79" name="Rectangle 1246"/>
                <p:cNvSpPr>
                  <a:spLocks noChangeArrowheads="1"/>
                </p:cNvSpPr>
                <p:nvPr/>
              </p:nvSpPr>
              <p:spPr bwMode="auto">
                <a:xfrm>
                  <a:off x="2397" y="2895"/>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0" name="Rectangle 1247"/>
                <p:cNvSpPr>
                  <a:spLocks noChangeArrowheads="1"/>
                </p:cNvSpPr>
                <p:nvPr/>
              </p:nvSpPr>
              <p:spPr bwMode="auto">
                <a:xfrm>
                  <a:off x="2397" y="2895"/>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1" name="Rectangle 1248"/>
                <p:cNvSpPr>
                  <a:spLocks noChangeArrowheads="1"/>
                </p:cNvSpPr>
                <p:nvPr/>
              </p:nvSpPr>
              <p:spPr bwMode="auto">
                <a:xfrm>
                  <a:off x="2397" y="2907"/>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2" name="Rectangle 1249"/>
                <p:cNvSpPr>
                  <a:spLocks noChangeArrowheads="1"/>
                </p:cNvSpPr>
                <p:nvPr/>
              </p:nvSpPr>
              <p:spPr bwMode="auto">
                <a:xfrm>
                  <a:off x="2397" y="2907"/>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3" name="Rectangle 1250"/>
                <p:cNvSpPr>
                  <a:spLocks noChangeArrowheads="1"/>
                </p:cNvSpPr>
                <p:nvPr/>
              </p:nvSpPr>
              <p:spPr bwMode="auto">
                <a:xfrm>
                  <a:off x="2397" y="2919"/>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4" name="Rectangle 1251"/>
                <p:cNvSpPr>
                  <a:spLocks noChangeArrowheads="1"/>
                </p:cNvSpPr>
                <p:nvPr/>
              </p:nvSpPr>
              <p:spPr bwMode="auto">
                <a:xfrm>
                  <a:off x="1803" y="2477"/>
                  <a:ext cx="152" cy="475"/>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5" name="Rectangle 1252"/>
                <p:cNvSpPr>
                  <a:spLocks noChangeArrowheads="1"/>
                </p:cNvSpPr>
                <p:nvPr/>
              </p:nvSpPr>
              <p:spPr bwMode="auto">
                <a:xfrm>
                  <a:off x="1803" y="2477"/>
                  <a:ext cx="152" cy="475"/>
                </a:xfrm>
                <a:prstGeom prst="rect">
                  <a:avLst/>
                </a:prstGeom>
                <a:grpFill/>
                <a:ln w="190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6" name="Line 1253"/>
                <p:cNvSpPr>
                  <a:spLocks noChangeShapeType="1"/>
                </p:cNvSpPr>
                <p:nvPr/>
              </p:nvSpPr>
              <p:spPr bwMode="auto">
                <a:xfrm>
                  <a:off x="1879" y="2714"/>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7" name="Line 1254"/>
                <p:cNvSpPr>
                  <a:spLocks noChangeShapeType="1"/>
                </p:cNvSpPr>
                <p:nvPr/>
              </p:nvSpPr>
              <p:spPr bwMode="auto">
                <a:xfrm>
                  <a:off x="1879" y="2714"/>
                  <a:ext cx="1" cy="1"/>
                </a:xfrm>
                <a:prstGeom prst="line">
                  <a:avLst/>
                </a:prstGeom>
                <a:grpFill/>
                <a:ln w="190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8" name="Rectangle 1255"/>
                <p:cNvSpPr>
                  <a:spLocks noChangeArrowheads="1"/>
                </p:cNvSpPr>
                <p:nvPr/>
              </p:nvSpPr>
              <p:spPr bwMode="auto">
                <a:xfrm>
                  <a:off x="1803" y="2477"/>
                  <a:ext cx="152" cy="228"/>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89" name="Line 1256"/>
                <p:cNvSpPr>
                  <a:spLocks noChangeShapeType="1"/>
                </p:cNvSpPr>
                <p:nvPr/>
              </p:nvSpPr>
              <p:spPr bwMode="auto">
                <a:xfrm>
                  <a:off x="1879" y="2591"/>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0" name="Line 1257"/>
                <p:cNvSpPr>
                  <a:spLocks noChangeShapeType="1"/>
                </p:cNvSpPr>
                <p:nvPr/>
              </p:nvSpPr>
              <p:spPr bwMode="auto">
                <a:xfrm>
                  <a:off x="1879" y="2591"/>
                  <a:ext cx="1" cy="1"/>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1" name="Rectangle 1258"/>
                <p:cNvSpPr>
                  <a:spLocks noChangeArrowheads="1"/>
                </p:cNvSpPr>
                <p:nvPr/>
              </p:nvSpPr>
              <p:spPr bwMode="auto">
                <a:xfrm>
                  <a:off x="1849" y="2514"/>
                  <a:ext cx="6" cy="1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2" name="Line 1259"/>
                <p:cNvSpPr>
                  <a:spLocks noChangeShapeType="1"/>
                </p:cNvSpPr>
                <p:nvPr/>
              </p:nvSpPr>
              <p:spPr bwMode="auto">
                <a:xfrm>
                  <a:off x="1852" y="2571"/>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3" name="Line 1260"/>
                <p:cNvSpPr>
                  <a:spLocks noChangeShapeType="1"/>
                </p:cNvSpPr>
                <p:nvPr/>
              </p:nvSpPr>
              <p:spPr bwMode="auto">
                <a:xfrm>
                  <a:off x="1852" y="2571"/>
                  <a:ext cx="1" cy="1"/>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4" name="Freeform 1261"/>
                <p:cNvSpPr>
                  <a:spLocks/>
                </p:cNvSpPr>
                <p:nvPr/>
              </p:nvSpPr>
              <p:spPr bwMode="auto">
                <a:xfrm>
                  <a:off x="1828" y="2641"/>
                  <a:ext cx="12" cy="51"/>
                </a:xfrm>
                <a:custGeom>
                  <a:avLst/>
                  <a:gdLst/>
                  <a:ahLst/>
                  <a:cxnLst>
                    <a:cxn ang="0">
                      <a:pos x="7" y="51"/>
                    </a:cxn>
                    <a:cxn ang="0">
                      <a:pos x="7" y="51"/>
                    </a:cxn>
                    <a:cxn ang="0">
                      <a:pos x="11" y="49"/>
                    </a:cxn>
                    <a:cxn ang="0">
                      <a:pos x="12" y="46"/>
                    </a:cxn>
                    <a:cxn ang="0">
                      <a:pos x="12" y="5"/>
                    </a:cxn>
                    <a:cxn ang="0">
                      <a:pos x="12" y="5"/>
                    </a:cxn>
                    <a:cxn ang="0">
                      <a:pos x="11" y="2"/>
                    </a:cxn>
                    <a:cxn ang="0">
                      <a:pos x="7" y="0"/>
                    </a:cxn>
                    <a:cxn ang="0">
                      <a:pos x="5" y="0"/>
                    </a:cxn>
                    <a:cxn ang="0">
                      <a:pos x="5" y="0"/>
                    </a:cxn>
                    <a:cxn ang="0">
                      <a:pos x="2" y="2"/>
                    </a:cxn>
                    <a:cxn ang="0">
                      <a:pos x="0" y="5"/>
                    </a:cxn>
                    <a:cxn ang="0">
                      <a:pos x="0" y="46"/>
                    </a:cxn>
                    <a:cxn ang="0">
                      <a:pos x="0" y="46"/>
                    </a:cxn>
                    <a:cxn ang="0">
                      <a:pos x="2" y="49"/>
                    </a:cxn>
                    <a:cxn ang="0">
                      <a:pos x="5" y="51"/>
                    </a:cxn>
                    <a:cxn ang="0">
                      <a:pos x="7" y="51"/>
                    </a:cxn>
                  </a:cxnLst>
                  <a:rect l="0" t="0" r="r" b="b"/>
                  <a:pathLst>
                    <a:path w="12" h="51">
                      <a:moveTo>
                        <a:pt x="7" y="51"/>
                      </a:moveTo>
                      <a:lnTo>
                        <a:pt x="7" y="51"/>
                      </a:lnTo>
                      <a:lnTo>
                        <a:pt x="11" y="49"/>
                      </a:lnTo>
                      <a:lnTo>
                        <a:pt x="12" y="46"/>
                      </a:lnTo>
                      <a:lnTo>
                        <a:pt x="12" y="5"/>
                      </a:lnTo>
                      <a:lnTo>
                        <a:pt x="12" y="5"/>
                      </a:lnTo>
                      <a:lnTo>
                        <a:pt x="11" y="2"/>
                      </a:lnTo>
                      <a:lnTo>
                        <a:pt x="7" y="0"/>
                      </a:lnTo>
                      <a:lnTo>
                        <a:pt x="5" y="0"/>
                      </a:lnTo>
                      <a:lnTo>
                        <a:pt x="5" y="0"/>
                      </a:lnTo>
                      <a:lnTo>
                        <a:pt x="2" y="2"/>
                      </a:lnTo>
                      <a:lnTo>
                        <a:pt x="0" y="5"/>
                      </a:lnTo>
                      <a:lnTo>
                        <a:pt x="0" y="46"/>
                      </a:lnTo>
                      <a:lnTo>
                        <a:pt x="0" y="46"/>
                      </a:lnTo>
                      <a:lnTo>
                        <a:pt x="2" y="49"/>
                      </a:lnTo>
                      <a:lnTo>
                        <a:pt x="5" y="51"/>
                      </a:lnTo>
                      <a:lnTo>
                        <a:pt x="7" y="51"/>
                      </a:lnTo>
                      <a:close/>
                    </a:path>
                  </a:pathLst>
                </a:custGeom>
                <a:grpFill/>
                <a:ln w="4763">
                  <a:solidFill>
                    <a:srgbClr val="CAD6DA"/>
                  </a:solidFill>
                  <a:prstDash val="solid"/>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5" name="Rectangle 1262"/>
                <p:cNvSpPr>
                  <a:spLocks noChangeArrowheads="1"/>
                </p:cNvSpPr>
                <p:nvPr/>
              </p:nvSpPr>
              <p:spPr bwMode="auto">
                <a:xfrm>
                  <a:off x="1864" y="2499"/>
                  <a:ext cx="81" cy="2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6" name="Rectangle 1263"/>
                <p:cNvSpPr>
                  <a:spLocks noChangeArrowheads="1"/>
                </p:cNvSpPr>
                <p:nvPr/>
              </p:nvSpPr>
              <p:spPr bwMode="auto">
                <a:xfrm>
                  <a:off x="1864" y="2499"/>
                  <a:ext cx="81" cy="2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7" name="Line 1264"/>
                <p:cNvSpPr>
                  <a:spLocks noChangeShapeType="1"/>
                </p:cNvSpPr>
                <p:nvPr/>
              </p:nvSpPr>
              <p:spPr bwMode="auto">
                <a:xfrm>
                  <a:off x="1904" y="2510"/>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8" name="Line 1265"/>
                <p:cNvSpPr>
                  <a:spLocks noChangeShapeType="1"/>
                </p:cNvSpPr>
                <p:nvPr/>
              </p:nvSpPr>
              <p:spPr bwMode="auto">
                <a:xfrm>
                  <a:off x="1904" y="2510"/>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299" name="Rectangle 1266"/>
                <p:cNvSpPr>
                  <a:spLocks noChangeArrowheads="1"/>
                </p:cNvSpPr>
                <p:nvPr/>
              </p:nvSpPr>
              <p:spPr bwMode="auto">
                <a:xfrm>
                  <a:off x="1817" y="2510"/>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00" name="Rectangle 1267"/>
                <p:cNvSpPr>
                  <a:spLocks noChangeArrowheads="1"/>
                </p:cNvSpPr>
                <p:nvPr/>
              </p:nvSpPr>
              <p:spPr bwMode="auto">
                <a:xfrm>
                  <a:off x="1817" y="2510"/>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01" name="Rectangle 1268"/>
                <p:cNvSpPr>
                  <a:spLocks noChangeArrowheads="1"/>
                </p:cNvSpPr>
                <p:nvPr/>
              </p:nvSpPr>
              <p:spPr bwMode="auto">
                <a:xfrm>
                  <a:off x="1817" y="2499"/>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02" name="Rectangle 1269"/>
                <p:cNvSpPr>
                  <a:spLocks noChangeArrowheads="1"/>
                </p:cNvSpPr>
                <p:nvPr/>
              </p:nvSpPr>
              <p:spPr bwMode="auto">
                <a:xfrm>
                  <a:off x="1817" y="2499"/>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03" name="Rectangle 1270"/>
                <p:cNvSpPr>
                  <a:spLocks noChangeArrowheads="1"/>
                </p:cNvSpPr>
                <p:nvPr/>
              </p:nvSpPr>
              <p:spPr bwMode="auto">
                <a:xfrm>
                  <a:off x="1817" y="2522"/>
                  <a:ext cx="11"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04" name="Rectangle 1271"/>
                <p:cNvSpPr>
                  <a:spLocks noChangeArrowheads="1"/>
                </p:cNvSpPr>
                <p:nvPr/>
              </p:nvSpPr>
              <p:spPr bwMode="auto">
                <a:xfrm>
                  <a:off x="1817" y="2522"/>
                  <a:ext cx="11"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05" name="Rectangle 1272"/>
                <p:cNvSpPr>
                  <a:spLocks noChangeArrowheads="1"/>
                </p:cNvSpPr>
                <p:nvPr/>
              </p:nvSpPr>
              <p:spPr bwMode="auto">
                <a:xfrm>
                  <a:off x="1817" y="2547"/>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306" name="Rectangle 1273"/>
                <p:cNvSpPr>
                  <a:spLocks noChangeArrowheads="1"/>
                </p:cNvSpPr>
                <p:nvPr/>
              </p:nvSpPr>
              <p:spPr bwMode="auto">
                <a:xfrm>
                  <a:off x="1817" y="2547"/>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6" name="Group 1274"/>
              <p:cNvGrpSpPr>
                <a:grpSpLocks/>
              </p:cNvGrpSpPr>
              <p:nvPr/>
            </p:nvGrpSpPr>
            <p:grpSpPr bwMode="auto">
              <a:xfrm>
                <a:off x="1817" y="2477"/>
                <a:ext cx="748" cy="475"/>
                <a:chOff x="1817" y="2477"/>
                <a:chExt cx="748" cy="475"/>
              </a:xfrm>
              <a:grpFill/>
            </p:grpSpPr>
            <p:sp>
              <p:nvSpPr>
                <p:cNvPr id="4907" name="Rectangle 1275"/>
                <p:cNvSpPr>
                  <a:spLocks noChangeArrowheads="1"/>
                </p:cNvSpPr>
                <p:nvPr/>
              </p:nvSpPr>
              <p:spPr bwMode="auto">
                <a:xfrm>
                  <a:off x="1817" y="2536"/>
                  <a:ext cx="11"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08" name="Rectangle 1276"/>
                <p:cNvSpPr>
                  <a:spLocks noChangeArrowheads="1"/>
                </p:cNvSpPr>
                <p:nvPr/>
              </p:nvSpPr>
              <p:spPr bwMode="auto">
                <a:xfrm>
                  <a:off x="1817" y="2536"/>
                  <a:ext cx="11"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09" name="Rectangle 1277"/>
                <p:cNvSpPr>
                  <a:spLocks noChangeArrowheads="1"/>
                </p:cNvSpPr>
                <p:nvPr/>
              </p:nvSpPr>
              <p:spPr bwMode="auto">
                <a:xfrm>
                  <a:off x="1817" y="2559"/>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0" name="Rectangle 1278"/>
                <p:cNvSpPr>
                  <a:spLocks noChangeArrowheads="1"/>
                </p:cNvSpPr>
                <p:nvPr/>
              </p:nvSpPr>
              <p:spPr bwMode="auto">
                <a:xfrm>
                  <a:off x="1817" y="2559"/>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1" name="Rectangle 1279"/>
                <p:cNvSpPr>
                  <a:spLocks noChangeArrowheads="1"/>
                </p:cNvSpPr>
                <p:nvPr/>
              </p:nvSpPr>
              <p:spPr bwMode="auto">
                <a:xfrm>
                  <a:off x="1817" y="2571"/>
                  <a:ext cx="11"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2" name="Rectangle 1280"/>
                <p:cNvSpPr>
                  <a:spLocks noChangeArrowheads="1"/>
                </p:cNvSpPr>
                <p:nvPr/>
              </p:nvSpPr>
              <p:spPr bwMode="auto">
                <a:xfrm>
                  <a:off x="1817" y="2571"/>
                  <a:ext cx="11"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3" name="Rectangle 1281"/>
                <p:cNvSpPr>
                  <a:spLocks noChangeArrowheads="1"/>
                </p:cNvSpPr>
                <p:nvPr/>
              </p:nvSpPr>
              <p:spPr bwMode="auto">
                <a:xfrm>
                  <a:off x="1817" y="2584"/>
                  <a:ext cx="11"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4" name="Rectangle 1282"/>
                <p:cNvSpPr>
                  <a:spLocks noChangeArrowheads="1"/>
                </p:cNvSpPr>
                <p:nvPr/>
              </p:nvSpPr>
              <p:spPr bwMode="auto">
                <a:xfrm>
                  <a:off x="1817" y="2584"/>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5" name="Rectangle 1283"/>
                <p:cNvSpPr>
                  <a:spLocks noChangeArrowheads="1"/>
                </p:cNvSpPr>
                <p:nvPr/>
              </p:nvSpPr>
              <p:spPr bwMode="auto">
                <a:xfrm>
                  <a:off x="1817" y="2596"/>
                  <a:ext cx="11"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6" name="Line 1284"/>
                <p:cNvSpPr>
                  <a:spLocks noChangeShapeType="1"/>
                </p:cNvSpPr>
                <p:nvPr/>
              </p:nvSpPr>
              <p:spPr bwMode="auto">
                <a:xfrm>
                  <a:off x="2299" y="2477"/>
                  <a:ext cx="1" cy="475"/>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7" name="Line 1285"/>
                <p:cNvSpPr>
                  <a:spLocks noChangeShapeType="1"/>
                </p:cNvSpPr>
                <p:nvPr/>
              </p:nvSpPr>
              <p:spPr bwMode="auto">
                <a:xfrm>
                  <a:off x="2373" y="2477"/>
                  <a:ext cx="1" cy="475"/>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8" name="Rectangle 1286"/>
                <p:cNvSpPr>
                  <a:spLocks noChangeArrowheads="1"/>
                </p:cNvSpPr>
                <p:nvPr/>
              </p:nvSpPr>
              <p:spPr bwMode="auto">
                <a:xfrm>
                  <a:off x="2308" y="2519"/>
                  <a:ext cx="57" cy="39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19" name="Rectangle 1287"/>
                <p:cNvSpPr>
                  <a:spLocks noChangeArrowheads="1"/>
                </p:cNvSpPr>
                <p:nvPr/>
              </p:nvSpPr>
              <p:spPr bwMode="auto">
                <a:xfrm>
                  <a:off x="2308" y="2519"/>
                  <a:ext cx="57" cy="39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0" name="Line 1288"/>
                <p:cNvSpPr>
                  <a:spLocks noChangeShapeType="1"/>
                </p:cNvSpPr>
                <p:nvPr/>
              </p:nvSpPr>
              <p:spPr bwMode="auto">
                <a:xfrm>
                  <a:off x="2336" y="27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1" name="Line 1289"/>
                <p:cNvSpPr>
                  <a:spLocks noChangeShapeType="1"/>
                </p:cNvSpPr>
                <p:nvPr/>
              </p:nvSpPr>
              <p:spPr bwMode="auto">
                <a:xfrm>
                  <a:off x="2336" y="27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2" name="Rectangle 1290"/>
                <p:cNvSpPr>
                  <a:spLocks noChangeArrowheads="1"/>
                </p:cNvSpPr>
                <p:nvPr/>
              </p:nvSpPr>
              <p:spPr bwMode="auto">
                <a:xfrm>
                  <a:off x="2412" y="2477"/>
                  <a:ext cx="153" cy="475"/>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3" name="Rectangle 1291"/>
                <p:cNvSpPr>
                  <a:spLocks noChangeArrowheads="1"/>
                </p:cNvSpPr>
                <p:nvPr/>
              </p:nvSpPr>
              <p:spPr bwMode="auto">
                <a:xfrm>
                  <a:off x="2412" y="2477"/>
                  <a:ext cx="153" cy="475"/>
                </a:xfrm>
                <a:prstGeom prst="rect">
                  <a:avLst/>
                </a:prstGeom>
                <a:grpFill/>
                <a:ln w="190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4" name="Line 1292"/>
                <p:cNvSpPr>
                  <a:spLocks noChangeShapeType="1"/>
                </p:cNvSpPr>
                <p:nvPr/>
              </p:nvSpPr>
              <p:spPr bwMode="auto">
                <a:xfrm>
                  <a:off x="2490" y="2714"/>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5" name="Line 1293"/>
                <p:cNvSpPr>
                  <a:spLocks noChangeShapeType="1"/>
                </p:cNvSpPr>
                <p:nvPr/>
              </p:nvSpPr>
              <p:spPr bwMode="auto">
                <a:xfrm>
                  <a:off x="2490" y="2714"/>
                  <a:ext cx="1" cy="1"/>
                </a:xfrm>
                <a:prstGeom prst="line">
                  <a:avLst/>
                </a:prstGeom>
                <a:grpFill/>
                <a:ln w="190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6" name="Line 1294"/>
                <p:cNvSpPr>
                  <a:spLocks noChangeShapeType="1"/>
                </p:cNvSpPr>
                <p:nvPr/>
              </p:nvSpPr>
              <p:spPr bwMode="auto">
                <a:xfrm>
                  <a:off x="2453" y="2477"/>
                  <a:ext cx="1" cy="475"/>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7" name="Line 1295"/>
                <p:cNvSpPr>
                  <a:spLocks noChangeShapeType="1"/>
                </p:cNvSpPr>
                <p:nvPr/>
              </p:nvSpPr>
              <p:spPr bwMode="auto">
                <a:xfrm>
                  <a:off x="2527" y="2477"/>
                  <a:ext cx="1" cy="475"/>
                </a:xfrm>
                <a:prstGeom prst="line">
                  <a:avLst/>
                </a:prstGeom>
                <a:grpFill/>
                <a:ln w="4763">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8" name="Rectangle 1296"/>
                <p:cNvSpPr>
                  <a:spLocks noChangeArrowheads="1"/>
                </p:cNvSpPr>
                <p:nvPr/>
              </p:nvSpPr>
              <p:spPr bwMode="auto">
                <a:xfrm>
                  <a:off x="2461" y="2519"/>
                  <a:ext cx="57" cy="39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29" name="Rectangle 1297"/>
                <p:cNvSpPr>
                  <a:spLocks noChangeArrowheads="1"/>
                </p:cNvSpPr>
                <p:nvPr/>
              </p:nvSpPr>
              <p:spPr bwMode="auto">
                <a:xfrm>
                  <a:off x="2461" y="2519"/>
                  <a:ext cx="57" cy="39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0" name="Line 1298"/>
                <p:cNvSpPr>
                  <a:spLocks noChangeShapeType="1"/>
                </p:cNvSpPr>
                <p:nvPr/>
              </p:nvSpPr>
              <p:spPr bwMode="auto">
                <a:xfrm>
                  <a:off x="2490" y="27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1" name="Line 1299"/>
                <p:cNvSpPr>
                  <a:spLocks noChangeShapeType="1"/>
                </p:cNvSpPr>
                <p:nvPr/>
              </p:nvSpPr>
              <p:spPr bwMode="auto">
                <a:xfrm>
                  <a:off x="2490" y="2715"/>
                  <a:ext cx="1" cy="1"/>
                </a:xfrm>
                <a:prstGeom prst="line">
                  <a:avLst/>
                </a:pr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2" name="Rectangle 1300"/>
                <p:cNvSpPr>
                  <a:spLocks noChangeArrowheads="1"/>
                </p:cNvSpPr>
                <p:nvPr/>
              </p:nvSpPr>
              <p:spPr bwMode="auto">
                <a:xfrm>
                  <a:off x="2397" y="2510"/>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3" name="Rectangle 1301"/>
                <p:cNvSpPr>
                  <a:spLocks noChangeArrowheads="1"/>
                </p:cNvSpPr>
                <p:nvPr/>
              </p:nvSpPr>
              <p:spPr bwMode="auto">
                <a:xfrm>
                  <a:off x="2397" y="2510"/>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4" name="Rectangle 1302"/>
                <p:cNvSpPr>
                  <a:spLocks noChangeArrowheads="1"/>
                </p:cNvSpPr>
                <p:nvPr/>
              </p:nvSpPr>
              <p:spPr bwMode="auto">
                <a:xfrm>
                  <a:off x="2397" y="2497"/>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5" name="Rectangle 1303"/>
                <p:cNvSpPr>
                  <a:spLocks noChangeArrowheads="1"/>
                </p:cNvSpPr>
                <p:nvPr/>
              </p:nvSpPr>
              <p:spPr bwMode="auto">
                <a:xfrm>
                  <a:off x="2397" y="2497"/>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6" name="Rectangle 1304"/>
                <p:cNvSpPr>
                  <a:spLocks noChangeArrowheads="1"/>
                </p:cNvSpPr>
                <p:nvPr/>
              </p:nvSpPr>
              <p:spPr bwMode="auto">
                <a:xfrm>
                  <a:off x="2397" y="2522"/>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7" name="Rectangle 1305"/>
                <p:cNvSpPr>
                  <a:spLocks noChangeArrowheads="1"/>
                </p:cNvSpPr>
                <p:nvPr/>
              </p:nvSpPr>
              <p:spPr bwMode="auto">
                <a:xfrm>
                  <a:off x="2397" y="2522"/>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8" name="Rectangle 1306"/>
                <p:cNvSpPr>
                  <a:spLocks noChangeArrowheads="1"/>
                </p:cNvSpPr>
                <p:nvPr/>
              </p:nvSpPr>
              <p:spPr bwMode="auto">
                <a:xfrm>
                  <a:off x="2397" y="2546"/>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39" name="Rectangle 1307"/>
                <p:cNvSpPr>
                  <a:spLocks noChangeArrowheads="1"/>
                </p:cNvSpPr>
                <p:nvPr/>
              </p:nvSpPr>
              <p:spPr bwMode="auto">
                <a:xfrm>
                  <a:off x="2397" y="2546"/>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0" name="Rectangle 1308"/>
                <p:cNvSpPr>
                  <a:spLocks noChangeArrowheads="1"/>
                </p:cNvSpPr>
                <p:nvPr/>
              </p:nvSpPr>
              <p:spPr bwMode="auto">
                <a:xfrm>
                  <a:off x="2397" y="2534"/>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1" name="Rectangle 1309"/>
                <p:cNvSpPr>
                  <a:spLocks noChangeArrowheads="1"/>
                </p:cNvSpPr>
                <p:nvPr/>
              </p:nvSpPr>
              <p:spPr bwMode="auto">
                <a:xfrm>
                  <a:off x="2397" y="2534"/>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2" name="Rectangle 1310"/>
                <p:cNvSpPr>
                  <a:spLocks noChangeArrowheads="1"/>
                </p:cNvSpPr>
                <p:nvPr/>
              </p:nvSpPr>
              <p:spPr bwMode="auto">
                <a:xfrm>
                  <a:off x="2397" y="2559"/>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3" name="Rectangle 1311"/>
                <p:cNvSpPr>
                  <a:spLocks noChangeArrowheads="1"/>
                </p:cNvSpPr>
                <p:nvPr/>
              </p:nvSpPr>
              <p:spPr bwMode="auto">
                <a:xfrm>
                  <a:off x="2397" y="2559"/>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4" name="Rectangle 1312"/>
                <p:cNvSpPr>
                  <a:spLocks noChangeArrowheads="1"/>
                </p:cNvSpPr>
                <p:nvPr/>
              </p:nvSpPr>
              <p:spPr bwMode="auto">
                <a:xfrm>
                  <a:off x="2397" y="257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5" name="Rectangle 1313"/>
                <p:cNvSpPr>
                  <a:spLocks noChangeArrowheads="1"/>
                </p:cNvSpPr>
                <p:nvPr/>
              </p:nvSpPr>
              <p:spPr bwMode="auto">
                <a:xfrm>
                  <a:off x="2397" y="257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6" name="Rectangle 1314"/>
                <p:cNvSpPr>
                  <a:spLocks noChangeArrowheads="1"/>
                </p:cNvSpPr>
                <p:nvPr/>
              </p:nvSpPr>
              <p:spPr bwMode="auto">
                <a:xfrm>
                  <a:off x="2397" y="2583"/>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7" name="Rectangle 1315"/>
                <p:cNvSpPr>
                  <a:spLocks noChangeArrowheads="1"/>
                </p:cNvSpPr>
                <p:nvPr/>
              </p:nvSpPr>
              <p:spPr bwMode="auto">
                <a:xfrm>
                  <a:off x="2397" y="2583"/>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8" name="Rectangle 1316"/>
                <p:cNvSpPr>
                  <a:spLocks noChangeArrowheads="1"/>
                </p:cNvSpPr>
                <p:nvPr/>
              </p:nvSpPr>
              <p:spPr bwMode="auto">
                <a:xfrm>
                  <a:off x="2397" y="2594"/>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49" name="Rectangle 1317"/>
                <p:cNvSpPr>
                  <a:spLocks noChangeArrowheads="1"/>
                </p:cNvSpPr>
                <p:nvPr/>
              </p:nvSpPr>
              <p:spPr bwMode="auto">
                <a:xfrm>
                  <a:off x="2397" y="2594"/>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0" name="Rectangle 1318"/>
                <p:cNvSpPr>
                  <a:spLocks noChangeArrowheads="1"/>
                </p:cNvSpPr>
                <p:nvPr/>
              </p:nvSpPr>
              <p:spPr bwMode="auto">
                <a:xfrm>
                  <a:off x="2397" y="2608"/>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1" name="Rectangle 1319"/>
                <p:cNvSpPr>
                  <a:spLocks noChangeArrowheads="1"/>
                </p:cNvSpPr>
                <p:nvPr/>
              </p:nvSpPr>
              <p:spPr bwMode="auto">
                <a:xfrm>
                  <a:off x="2397" y="2608"/>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2" name="Rectangle 1320"/>
                <p:cNvSpPr>
                  <a:spLocks noChangeArrowheads="1"/>
                </p:cNvSpPr>
                <p:nvPr/>
              </p:nvSpPr>
              <p:spPr bwMode="auto">
                <a:xfrm>
                  <a:off x="2397" y="2620"/>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3" name="Rectangle 1321"/>
                <p:cNvSpPr>
                  <a:spLocks noChangeArrowheads="1"/>
                </p:cNvSpPr>
                <p:nvPr/>
              </p:nvSpPr>
              <p:spPr bwMode="auto">
                <a:xfrm>
                  <a:off x="2397" y="2620"/>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4" name="Rectangle 1322"/>
                <p:cNvSpPr>
                  <a:spLocks noChangeArrowheads="1"/>
                </p:cNvSpPr>
                <p:nvPr/>
              </p:nvSpPr>
              <p:spPr bwMode="auto">
                <a:xfrm>
                  <a:off x="2397" y="263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5" name="Rectangle 1323"/>
                <p:cNvSpPr>
                  <a:spLocks noChangeArrowheads="1"/>
                </p:cNvSpPr>
                <p:nvPr/>
              </p:nvSpPr>
              <p:spPr bwMode="auto">
                <a:xfrm>
                  <a:off x="2397" y="263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6" name="Rectangle 1324"/>
                <p:cNvSpPr>
                  <a:spLocks noChangeArrowheads="1"/>
                </p:cNvSpPr>
                <p:nvPr/>
              </p:nvSpPr>
              <p:spPr bwMode="auto">
                <a:xfrm>
                  <a:off x="2397" y="2643"/>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7" name="Rectangle 1325"/>
                <p:cNvSpPr>
                  <a:spLocks noChangeArrowheads="1"/>
                </p:cNvSpPr>
                <p:nvPr/>
              </p:nvSpPr>
              <p:spPr bwMode="auto">
                <a:xfrm>
                  <a:off x="2550" y="2510"/>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8" name="Rectangle 1326"/>
                <p:cNvSpPr>
                  <a:spLocks noChangeArrowheads="1"/>
                </p:cNvSpPr>
                <p:nvPr/>
              </p:nvSpPr>
              <p:spPr bwMode="auto">
                <a:xfrm>
                  <a:off x="2550" y="2510"/>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59" name="Rectangle 1327"/>
                <p:cNvSpPr>
                  <a:spLocks noChangeArrowheads="1"/>
                </p:cNvSpPr>
                <p:nvPr/>
              </p:nvSpPr>
              <p:spPr bwMode="auto">
                <a:xfrm>
                  <a:off x="2550" y="2497"/>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0" name="Rectangle 1328"/>
                <p:cNvSpPr>
                  <a:spLocks noChangeArrowheads="1"/>
                </p:cNvSpPr>
                <p:nvPr/>
              </p:nvSpPr>
              <p:spPr bwMode="auto">
                <a:xfrm>
                  <a:off x="2550" y="2497"/>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1" name="Rectangle 1329"/>
                <p:cNvSpPr>
                  <a:spLocks noChangeArrowheads="1"/>
                </p:cNvSpPr>
                <p:nvPr/>
              </p:nvSpPr>
              <p:spPr bwMode="auto">
                <a:xfrm>
                  <a:off x="2550" y="2522"/>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2" name="Rectangle 1330"/>
                <p:cNvSpPr>
                  <a:spLocks noChangeArrowheads="1"/>
                </p:cNvSpPr>
                <p:nvPr/>
              </p:nvSpPr>
              <p:spPr bwMode="auto">
                <a:xfrm>
                  <a:off x="2550" y="2522"/>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3" name="Rectangle 1331"/>
                <p:cNvSpPr>
                  <a:spLocks noChangeArrowheads="1"/>
                </p:cNvSpPr>
                <p:nvPr/>
              </p:nvSpPr>
              <p:spPr bwMode="auto">
                <a:xfrm>
                  <a:off x="2550" y="2546"/>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4" name="Rectangle 1332"/>
                <p:cNvSpPr>
                  <a:spLocks noChangeArrowheads="1"/>
                </p:cNvSpPr>
                <p:nvPr/>
              </p:nvSpPr>
              <p:spPr bwMode="auto">
                <a:xfrm>
                  <a:off x="2550" y="2546"/>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5" name="Rectangle 1333"/>
                <p:cNvSpPr>
                  <a:spLocks noChangeArrowheads="1"/>
                </p:cNvSpPr>
                <p:nvPr/>
              </p:nvSpPr>
              <p:spPr bwMode="auto">
                <a:xfrm>
                  <a:off x="2550" y="2534"/>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6" name="Rectangle 1334"/>
                <p:cNvSpPr>
                  <a:spLocks noChangeArrowheads="1"/>
                </p:cNvSpPr>
                <p:nvPr/>
              </p:nvSpPr>
              <p:spPr bwMode="auto">
                <a:xfrm>
                  <a:off x="2550" y="2534"/>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7" name="Rectangle 1335"/>
                <p:cNvSpPr>
                  <a:spLocks noChangeArrowheads="1"/>
                </p:cNvSpPr>
                <p:nvPr/>
              </p:nvSpPr>
              <p:spPr bwMode="auto">
                <a:xfrm>
                  <a:off x="2550" y="2559"/>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8" name="Rectangle 1336"/>
                <p:cNvSpPr>
                  <a:spLocks noChangeArrowheads="1"/>
                </p:cNvSpPr>
                <p:nvPr/>
              </p:nvSpPr>
              <p:spPr bwMode="auto">
                <a:xfrm>
                  <a:off x="2550" y="2559"/>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69" name="Rectangle 1337"/>
                <p:cNvSpPr>
                  <a:spLocks noChangeArrowheads="1"/>
                </p:cNvSpPr>
                <p:nvPr/>
              </p:nvSpPr>
              <p:spPr bwMode="auto">
                <a:xfrm>
                  <a:off x="2550" y="257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0" name="Rectangle 1338"/>
                <p:cNvSpPr>
                  <a:spLocks noChangeArrowheads="1"/>
                </p:cNvSpPr>
                <p:nvPr/>
              </p:nvSpPr>
              <p:spPr bwMode="auto">
                <a:xfrm>
                  <a:off x="2550" y="257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1" name="Rectangle 1339"/>
                <p:cNvSpPr>
                  <a:spLocks noChangeArrowheads="1"/>
                </p:cNvSpPr>
                <p:nvPr/>
              </p:nvSpPr>
              <p:spPr bwMode="auto">
                <a:xfrm>
                  <a:off x="2550" y="2583"/>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2" name="Rectangle 1340"/>
                <p:cNvSpPr>
                  <a:spLocks noChangeArrowheads="1"/>
                </p:cNvSpPr>
                <p:nvPr/>
              </p:nvSpPr>
              <p:spPr bwMode="auto">
                <a:xfrm>
                  <a:off x="2550" y="2583"/>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3" name="Rectangle 1341"/>
                <p:cNvSpPr>
                  <a:spLocks noChangeArrowheads="1"/>
                </p:cNvSpPr>
                <p:nvPr/>
              </p:nvSpPr>
              <p:spPr bwMode="auto">
                <a:xfrm>
                  <a:off x="2550" y="2594"/>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4" name="Rectangle 1342"/>
                <p:cNvSpPr>
                  <a:spLocks noChangeArrowheads="1"/>
                </p:cNvSpPr>
                <p:nvPr/>
              </p:nvSpPr>
              <p:spPr bwMode="auto">
                <a:xfrm>
                  <a:off x="2550" y="2594"/>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5" name="Rectangle 1343"/>
                <p:cNvSpPr>
                  <a:spLocks noChangeArrowheads="1"/>
                </p:cNvSpPr>
                <p:nvPr/>
              </p:nvSpPr>
              <p:spPr bwMode="auto">
                <a:xfrm>
                  <a:off x="2550" y="2608"/>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6" name="Rectangle 1344"/>
                <p:cNvSpPr>
                  <a:spLocks noChangeArrowheads="1"/>
                </p:cNvSpPr>
                <p:nvPr/>
              </p:nvSpPr>
              <p:spPr bwMode="auto">
                <a:xfrm>
                  <a:off x="2550" y="2608"/>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7" name="Rectangle 1345"/>
                <p:cNvSpPr>
                  <a:spLocks noChangeArrowheads="1"/>
                </p:cNvSpPr>
                <p:nvPr/>
              </p:nvSpPr>
              <p:spPr bwMode="auto">
                <a:xfrm>
                  <a:off x="2550" y="2620"/>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8" name="Rectangle 1346"/>
                <p:cNvSpPr>
                  <a:spLocks noChangeArrowheads="1"/>
                </p:cNvSpPr>
                <p:nvPr/>
              </p:nvSpPr>
              <p:spPr bwMode="auto">
                <a:xfrm>
                  <a:off x="2550" y="2620"/>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79" name="Rectangle 1347"/>
                <p:cNvSpPr>
                  <a:spLocks noChangeArrowheads="1"/>
                </p:cNvSpPr>
                <p:nvPr/>
              </p:nvSpPr>
              <p:spPr bwMode="auto">
                <a:xfrm>
                  <a:off x="2550" y="263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0" name="Rectangle 1348"/>
                <p:cNvSpPr>
                  <a:spLocks noChangeArrowheads="1"/>
                </p:cNvSpPr>
                <p:nvPr/>
              </p:nvSpPr>
              <p:spPr bwMode="auto">
                <a:xfrm>
                  <a:off x="2550" y="263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1" name="Rectangle 1349"/>
                <p:cNvSpPr>
                  <a:spLocks noChangeArrowheads="1"/>
                </p:cNvSpPr>
                <p:nvPr/>
              </p:nvSpPr>
              <p:spPr bwMode="auto">
                <a:xfrm>
                  <a:off x="2550" y="2643"/>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2" name="Rectangle 1350"/>
                <p:cNvSpPr>
                  <a:spLocks noChangeArrowheads="1"/>
                </p:cNvSpPr>
                <p:nvPr/>
              </p:nvSpPr>
              <p:spPr bwMode="auto">
                <a:xfrm>
                  <a:off x="2550" y="2784"/>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3" name="Rectangle 1351"/>
                <p:cNvSpPr>
                  <a:spLocks noChangeArrowheads="1"/>
                </p:cNvSpPr>
                <p:nvPr/>
              </p:nvSpPr>
              <p:spPr bwMode="auto">
                <a:xfrm>
                  <a:off x="2550" y="2784"/>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4" name="Rectangle 1352"/>
                <p:cNvSpPr>
                  <a:spLocks noChangeArrowheads="1"/>
                </p:cNvSpPr>
                <p:nvPr/>
              </p:nvSpPr>
              <p:spPr bwMode="auto">
                <a:xfrm>
                  <a:off x="2550" y="2772"/>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5" name="Rectangle 1353"/>
                <p:cNvSpPr>
                  <a:spLocks noChangeArrowheads="1"/>
                </p:cNvSpPr>
                <p:nvPr/>
              </p:nvSpPr>
              <p:spPr bwMode="auto">
                <a:xfrm>
                  <a:off x="2550" y="2772"/>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6" name="Rectangle 1354"/>
                <p:cNvSpPr>
                  <a:spLocks noChangeArrowheads="1"/>
                </p:cNvSpPr>
                <p:nvPr/>
              </p:nvSpPr>
              <p:spPr bwMode="auto">
                <a:xfrm>
                  <a:off x="2550" y="2798"/>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7" name="Rectangle 1355"/>
                <p:cNvSpPr>
                  <a:spLocks noChangeArrowheads="1"/>
                </p:cNvSpPr>
                <p:nvPr/>
              </p:nvSpPr>
              <p:spPr bwMode="auto">
                <a:xfrm>
                  <a:off x="2550" y="2798"/>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8" name="Rectangle 1356"/>
                <p:cNvSpPr>
                  <a:spLocks noChangeArrowheads="1"/>
                </p:cNvSpPr>
                <p:nvPr/>
              </p:nvSpPr>
              <p:spPr bwMode="auto">
                <a:xfrm>
                  <a:off x="2550" y="282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89" name="Rectangle 1357"/>
                <p:cNvSpPr>
                  <a:spLocks noChangeArrowheads="1"/>
                </p:cNvSpPr>
                <p:nvPr/>
              </p:nvSpPr>
              <p:spPr bwMode="auto">
                <a:xfrm>
                  <a:off x="2550" y="282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0" name="Rectangle 1358"/>
                <p:cNvSpPr>
                  <a:spLocks noChangeArrowheads="1"/>
                </p:cNvSpPr>
                <p:nvPr/>
              </p:nvSpPr>
              <p:spPr bwMode="auto">
                <a:xfrm>
                  <a:off x="2550" y="2809"/>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1" name="Rectangle 1359"/>
                <p:cNvSpPr>
                  <a:spLocks noChangeArrowheads="1"/>
                </p:cNvSpPr>
                <p:nvPr/>
              </p:nvSpPr>
              <p:spPr bwMode="auto">
                <a:xfrm>
                  <a:off x="2550" y="2809"/>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2" name="Rectangle 1360"/>
                <p:cNvSpPr>
                  <a:spLocks noChangeArrowheads="1"/>
                </p:cNvSpPr>
                <p:nvPr/>
              </p:nvSpPr>
              <p:spPr bwMode="auto">
                <a:xfrm>
                  <a:off x="2550" y="2833"/>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3" name="Rectangle 1361"/>
                <p:cNvSpPr>
                  <a:spLocks noChangeArrowheads="1"/>
                </p:cNvSpPr>
                <p:nvPr/>
              </p:nvSpPr>
              <p:spPr bwMode="auto">
                <a:xfrm>
                  <a:off x="2550" y="2833"/>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4" name="Rectangle 1362"/>
                <p:cNvSpPr>
                  <a:spLocks noChangeArrowheads="1"/>
                </p:cNvSpPr>
                <p:nvPr/>
              </p:nvSpPr>
              <p:spPr bwMode="auto">
                <a:xfrm>
                  <a:off x="2550" y="2845"/>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5" name="Rectangle 1363"/>
                <p:cNvSpPr>
                  <a:spLocks noChangeArrowheads="1"/>
                </p:cNvSpPr>
                <p:nvPr/>
              </p:nvSpPr>
              <p:spPr bwMode="auto">
                <a:xfrm>
                  <a:off x="2550" y="2845"/>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6" name="Rectangle 1364"/>
                <p:cNvSpPr>
                  <a:spLocks noChangeArrowheads="1"/>
                </p:cNvSpPr>
                <p:nvPr/>
              </p:nvSpPr>
              <p:spPr bwMode="auto">
                <a:xfrm>
                  <a:off x="2550" y="2858"/>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7" name="Rectangle 1365"/>
                <p:cNvSpPr>
                  <a:spLocks noChangeArrowheads="1"/>
                </p:cNvSpPr>
                <p:nvPr/>
              </p:nvSpPr>
              <p:spPr bwMode="auto">
                <a:xfrm>
                  <a:off x="2550" y="2858"/>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8" name="Rectangle 1366"/>
                <p:cNvSpPr>
                  <a:spLocks noChangeArrowheads="1"/>
                </p:cNvSpPr>
                <p:nvPr/>
              </p:nvSpPr>
              <p:spPr bwMode="auto">
                <a:xfrm>
                  <a:off x="2550" y="2870"/>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99" name="Rectangle 1367"/>
                <p:cNvSpPr>
                  <a:spLocks noChangeArrowheads="1"/>
                </p:cNvSpPr>
                <p:nvPr/>
              </p:nvSpPr>
              <p:spPr bwMode="auto">
                <a:xfrm>
                  <a:off x="2550" y="2870"/>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0" name="Rectangle 1368"/>
                <p:cNvSpPr>
                  <a:spLocks noChangeArrowheads="1"/>
                </p:cNvSpPr>
                <p:nvPr/>
              </p:nvSpPr>
              <p:spPr bwMode="auto">
                <a:xfrm>
                  <a:off x="2550" y="2882"/>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1" name="Rectangle 1369"/>
                <p:cNvSpPr>
                  <a:spLocks noChangeArrowheads="1"/>
                </p:cNvSpPr>
                <p:nvPr/>
              </p:nvSpPr>
              <p:spPr bwMode="auto">
                <a:xfrm>
                  <a:off x="2550" y="2882"/>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2" name="Rectangle 1370"/>
                <p:cNvSpPr>
                  <a:spLocks noChangeArrowheads="1"/>
                </p:cNvSpPr>
                <p:nvPr/>
              </p:nvSpPr>
              <p:spPr bwMode="auto">
                <a:xfrm>
                  <a:off x="2550" y="2895"/>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3" name="Rectangle 1371"/>
                <p:cNvSpPr>
                  <a:spLocks noChangeArrowheads="1"/>
                </p:cNvSpPr>
                <p:nvPr/>
              </p:nvSpPr>
              <p:spPr bwMode="auto">
                <a:xfrm>
                  <a:off x="2550" y="2895"/>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4" name="Rectangle 1372"/>
                <p:cNvSpPr>
                  <a:spLocks noChangeArrowheads="1"/>
                </p:cNvSpPr>
                <p:nvPr/>
              </p:nvSpPr>
              <p:spPr bwMode="auto">
                <a:xfrm>
                  <a:off x="2550" y="2907"/>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5" name="Rectangle 1373"/>
                <p:cNvSpPr>
                  <a:spLocks noChangeArrowheads="1"/>
                </p:cNvSpPr>
                <p:nvPr/>
              </p:nvSpPr>
              <p:spPr bwMode="auto">
                <a:xfrm>
                  <a:off x="2550" y="2907"/>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6" name="Rectangle 1374"/>
                <p:cNvSpPr>
                  <a:spLocks noChangeArrowheads="1"/>
                </p:cNvSpPr>
                <p:nvPr/>
              </p:nvSpPr>
              <p:spPr bwMode="auto">
                <a:xfrm>
                  <a:off x="2550" y="2919"/>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7" name="Rectangle 1375"/>
                <p:cNvSpPr>
                  <a:spLocks noChangeArrowheads="1"/>
                </p:cNvSpPr>
                <p:nvPr/>
              </p:nvSpPr>
              <p:spPr bwMode="auto">
                <a:xfrm>
                  <a:off x="2264" y="2510"/>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8" name="Rectangle 1376"/>
                <p:cNvSpPr>
                  <a:spLocks noChangeArrowheads="1"/>
                </p:cNvSpPr>
                <p:nvPr/>
              </p:nvSpPr>
              <p:spPr bwMode="auto">
                <a:xfrm>
                  <a:off x="2264" y="2510"/>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09" name="Rectangle 1377"/>
                <p:cNvSpPr>
                  <a:spLocks noChangeArrowheads="1"/>
                </p:cNvSpPr>
                <p:nvPr/>
              </p:nvSpPr>
              <p:spPr bwMode="auto">
                <a:xfrm>
                  <a:off x="2264" y="2497"/>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0" name="Rectangle 1378"/>
                <p:cNvSpPr>
                  <a:spLocks noChangeArrowheads="1"/>
                </p:cNvSpPr>
                <p:nvPr/>
              </p:nvSpPr>
              <p:spPr bwMode="auto">
                <a:xfrm>
                  <a:off x="2264" y="2522"/>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1" name="Rectangle 1379"/>
                <p:cNvSpPr>
                  <a:spLocks noChangeArrowheads="1"/>
                </p:cNvSpPr>
                <p:nvPr/>
              </p:nvSpPr>
              <p:spPr bwMode="auto">
                <a:xfrm>
                  <a:off x="2264" y="2522"/>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2" name="Rectangle 1380"/>
                <p:cNvSpPr>
                  <a:spLocks noChangeArrowheads="1"/>
                </p:cNvSpPr>
                <p:nvPr/>
              </p:nvSpPr>
              <p:spPr bwMode="auto">
                <a:xfrm>
                  <a:off x="2264" y="2546"/>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3" name="Rectangle 1381"/>
                <p:cNvSpPr>
                  <a:spLocks noChangeArrowheads="1"/>
                </p:cNvSpPr>
                <p:nvPr/>
              </p:nvSpPr>
              <p:spPr bwMode="auto">
                <a:xfrm>
                  <a:off x="2264" y="2546"/>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4" name="Rectangle 1382"/>
                <p:cNvSpPr>
                  <a:spLocks noChangeArrowheads="1"/>
                </p:cNvSpPr>
                <p:nvPr/>
              </p:nvSpPr>
              <p:spPr bwMode="auto">
                <a:xfrm>
                  <a:off x="2264" y="2534"/>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5" name="Rectangle 1383"/>
                <p:cNvSpPr>
                  <a:spLocks noChangeArrowheads="1"/>
                </p:cNvSpPr>
                <p:nvPr/>
              </p:nvSpPr>
              <p:spPr bwMode="auto">
                <a:xfrm>
                  <a:off x="2264" y="2534"/>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6" name="Rectangle 1384"/>
                <p:cNvSpPr>
                  <a:spLocks noChangeArrowheads="1"/>
                </p:cNvSpPr>
                <p:nvPr/>
              </p:nvSpPr>
              <p:spPr bwMode="auto">
                <a:xfrm>
                  <a:off x="2264" y="2559"/>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7" name="Rectangle 1385"/>
                <p:cNvSpPr>
                  <a:spLocks noChangeArrowheads="1"/>
                </p:cNvSpPr>
                <p:nvPr/>
              </p:nvSpPr>
              <p:spPr bwMode="auto">
                <a:xfrm>
                  <a:off x="2264" y="2559"/>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8" name="Rectangle 1386"/>
                <p:cNvSpPr>
                  <a:spLocks noChangeArrowheads="1"/>
                </p:cNvSpPr>
                <p:nvPr/>
              </p:nvSpPr>
              <p:spPr bwMode="auto">
                <a:xfrm>
                  <a:off x="2264" y="257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19" name="Rectangle 1387"/>
                <p:cNvSpPr>
                  <a:spLocks noChangeArrowheads="1"/>
                </p:cNvSpPr>
                <p:nvPr/>
              </p:nvSpPr>
              <p:spPr bwMode="auto">
                <a:xfrm>
                  <a:off x="2264" y="257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0" name="Rectangle 1388"/>
                <p:cNvSpPr>
                  <a:spLocks noChangeArrowheads="1"/>
                </p:cNvSpPr>
                <p:nvPr/>
              </p:nvSpPr>
              <p:spPr bwMode="auto">
                <a:xfrm>
                  <a:off x="2264" y="2583"/>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1" name="Rectangle 1389"/>
                <p:cNvSpPr>
                  <a:spLocks noChangeArrowheads="1"/>
                </p:cNvSpPr>
                <p:nvPr/>
              </p:nvSpPr>
              <p:spPr bwMode="auto">
                <a:xfrm>
                  <a:off x="2264" y="2583"/>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2" name="Rectangle 1390"/>
                <p:cNvSpPr>
                  <a:spLocks noChangeArrowheads="1"/>
                </p:cNvSpPr>
                <p:nvPr/>
              </p:nvSpPr>
              <p:spPr bwMode="auto">
                <a:xfrm>
                  <a:off x="2264" y="2594"/>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3" name="Rectangle 1391"/>
                <p:cNvSpPr>
                  <a:spLocks noChangeArrowheads="1"/>
                </p:cNvSpPr>
                <p:nvPr/>
              </p:nvSpPr>
              <p:spPr bwMode="auto">
                <a:xfrm>
                  <a:off x="2264" y="2594"/>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4" name="Rectangle 1392"/>
                <p:cNvSpPr>
                  <a:spLocks noChangeArrowheads="1"/>
                </p:cNvSpPr>
                <p:nvPr/>
              </p:nvSpPr>
              <p:spPr bwMode="auto">
                <a:xfrm>
                  <a:off x="2264" y="2608"/>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5" name="Rectangle 1393"/>
                <p:cNvSpPr>
                  <a:spLocks noChangeArrowheads="1"/>
                </p:cNvSpPr>
                <p:nvPr/>
              </p:nvSpPr>
              <p:spPr bwMode="auto">
                <a:xfrm>
                  <a:off x="2264" y="2608"/>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6" name="Rectangle 1394"/>
                <p:cNvSpPr>
                  <a:spLocks noChangeArrowheads="1"/>
                </p:cNvSpPr>
                <p:nvPr/>
              </p:nvSpPr>
              <p:spPr bwMode="auto">
                <a:xfrm>
                  <a:off x="2264" y="2620"/>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7" name="Rectangle 1395"/>
                <p:cNvSpPr>
                  <a:spLocks noChangeArrowheads="1"/>
                </p:cNvSpPr>
                <p:nvPr/>
              </p:nvSpPr>
              <p:spPr bwMode="auto">
                <a:xfrm>
                  <a:off x="2264" y="2620"/>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8" name="Rectangle 1396"/>
                <p:cNvSpPr>
                  <a:spLocks noChangeArrowheads="1"/>
                </p:cNvSpPr>
                <p:nvPr/>
              </p:nvSpPr>
              <p:spPr bwMode="auto">
                <a:xfrm>
                  <a:off x="2264" y="263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29" name="Rectangle 1397"/>
                <p:cNvSpPr>
                  <a:spLocks noChangeArrowheads="1"/>
                </p:cNvSpPr>
                <p:nvPr/>
              </p:nvSpPr>
              <p:spPr bwMode="auto">
                <a:xfrm>
                  <a:off x="2264" y="263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0" name="Rectangle 1398"/>
                <p:cNvSpPr>
                  <a:spLocks noChangeArrowheads="1"/>
                </p:cNvSpPr>
                <p:nvPr/>
              </p:nvSpPr>
              <p:spPr bwMode="auto">
                <a:xfrm>
                  <a:off x="2264" y="2643"/>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1" name="Rectangle 1399"/>
                <p:cNvSpPr>
                  <a:spLocks noChangeArrowheads="1"/>
                </p:cNvSpPr>
                <p:nvPr/>
              </p:nvSpPr>
              <p:spPr bwMode="auto">
                <a:xfrm>
                  <a:off x="2264" y="2643"/>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2" name="Rectangle 1400"/>
                <p:cNvSpPr>
                  <a:spLocks noChangeArrowheads="1"/>
                </p:cNvSpPr>
                <p:nvPr/>
              </p:nvSpPr>
              <p:spPr bwMode="auto">
                <a:xfrm>
                  <a:off x="2264" y="2784"/>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3" name="Rectangle 1401"/>
                <p:cNvSpPr>
                  <a:spLocks noChangeArrowheads="1"/>
                </p:cNvSpPr>
                <p:nvPr/>
              </p:nvSpPr>
              <p:spPr bwMode="auto">
                <a:xfrm>
                  <a:off x="2264" y="2784"/>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4" name="Rectangle 1402"/>
                <p:cNvSpPr>
                  <a:spLocks noChangeArrowheads="1"/>
                </p:cNvSpPr>
                <p:nvPr/>
              </p:nvSpPr>
              <p:spPr bwMode="auto">
                <a:xfrm>
                  <a:off x="2264" y="2772"/>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5" name="Rectangle 1403"/>
                <p:cNvSpPr>
                  <a:spLocks noChangeArrowheads="1"/>
                </p:cNvSpPr>
                <p:nvPr/>
              </p:nvSpPr>
              <p:spPr bwMode="auto">
                <a:xfrm>
                  <a:off x="2264" y="2798"/>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6" name="Rectangle 1404"/>
                <p:cNvSpPr>
                  <a:spLocks noChangeArrowheads="1"/>
                </p:cNvSpPr>
                <p:nvPr/>
              </p:nvSpPr>
              <p:spPr bwMode="auto">
                <a:xfrm>
                  <a:off x="2264" y="2798"/>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7" name="Rectangle 1405"/>
                <p:cNvSpPr>
                  <a:spLocks noChangeArrowheads="1"/>
                </p:cNvSpPr>
                <p:nvPr/>
              </p:nvSpPr>
              <p:spPr bwMode="auto">
                <a:xfrm>
                  <a:off x="2264" y="282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8" name="Rectangle 1406"/>
                <p:cNvSpPr>
                  <a:spLocks noChangeArrowheads="1"/>
                </p:cNvSpPr>
                <p:nvPr/>
              </p:nvSpPr>
              <p:spPr bwMode="auto">
                <a:xfrm>
                  <a:off x="2264" y="282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39" name="Rectangle 1407"/>
                <p:cNvSpPr>
                  <a:spLocks noChangeArrowheads="1"/>
                </p:cNvSpPr>
                <p:nvPr/>
              </p:nvSpPr>
              <p:spPr bwMode="auto">
                <a:xfrm>
                  <a:off x="2264" y="2809"/>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0" name="Rectangle 1408"/>
                <p:cNvSpPr>
                  <a:spLocks noChangeArrowheads="1"/>
                </p:cNvSpPr>
                <p:nvPr/>
              </p:nvSpPr>
              <p:spPr bwMode="auto">
                <a:xfrm>
                  <a:off x="2264" y="2809"/>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1" name="Rectangle 1409"/>
                <p:cNvSpPr>
                  <a:spLocks noChangeArrowheads="1"/>
                </p:cNvSpPr>
                <p:nvPr/>
              </p:nvSpPr>
              <p:spPr bwMode="auto">
                <a:xfrm>
                  <a:off x="2264" y="2833"/>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2" name="Rectangle 1410"/>
                <p:cNvSpPr>
                  <a:spLocks noChangeArrowheads="1"/>
                </p:cNvSpPr>
                <p:nvPr/>
              </p:nvSpPr>
              <p:spPr bwMode="auto">
                <a:xfrm>
                  <a:off x="2264" y="2833"/>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3" name="Rectangle 1411"/>
                <p:cNvSpPr>
                  <a:spLocks noChangeArrowheads="1"/>
                </p:cNvSpPr>
                <p:nvPr/>
              </p:nvSpPr>
              <p:spPr bwMode="auto">
                <a:xfrm>
                  <a:off x="2264" y="2845"/>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4" name="Rectangle 1412"/>
                <p:cNvSpPr>
                  <a:spLocks noChangeArrowheads="1"/>
                </p:cNvSpPr>
                <p:nvPr/>
              </p:nvSpPr>
              <p:spPr bwMode="auto">
                <a:xfrm>
                  <a:off x="2264" y="2845"/>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5" name="Rectangle 1413"/>
                <p:cNvSpPr>
                  <a:spLocks noChangeArrowheads="1"/>
                </p:cNvSpPr>
                <p:nvPr/>
              </p:nvSpPr>
              <p:spPr bwMode="auto">
                <a:xfrm>
                  <a:off x="2264" y="2858"/>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6" name="Rectangle 1414"/>
                <p:cNvSpPr>
                  <a:spLocks noChangeArrowheads="1"/>
                </p:cNvSpPr>
                <p:nvPr/>
              </p:nvSpPr>
              <p:spPr bwMode="auto">
                <a:xfrm>
                  <a:off x="2264" y="2858"/>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7" name="Rectangle 1415"/>
                <p:cNvSpPr>
                  <a:spLocks noChangeArrowheads="1"/>
                </p:cNvSpPr>
                <p:nvPr/>
              </p:nvSpPr>
              <p:spPr bwMode="auto">
                <a:xfrm>
                  <a:off x="2264" y="2870"/>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8" name="Rectangle 1416"/>
                <p:cNvSpPr>
                  <a:spLocks noChangeArrowheads="1"/>
                </p:cNvSpPr>
                <p:nvPr/>
              </p:nvSpPr>
              <p:spPr bwMode="auto">
                <a:xfrm>
                  <a:off x="2264" y="2870"/>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49" name="Rectangle 1417"/>
                <p:cNvSpPr>
                  <a:spLocks noChangeArrowheads="1"/>
                </p:cNvSpPr>
                <p:nvPr/>
              </p:nvSpPr>
              <p:spPr bwMode="auto">
                <a:xfrm>
                  <a:off x="2264" y="2882"/>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0" name="Rectangle 1418"/>
                <p:cNvSpPr>
                  <a:spLocks noChangeArrowheads="1"/>
                </p:cNvSpPr>
                <p:nvPr/>
              </p:nvSpPr>
              <p:spPr bwMode="auto">
                <a:xfrm>
                  <a:off x="2264" y="2882"/>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1" name="Rectangle 1419"/>
                <p:cNvSpPr>
                  <a:spLocks noChangeArrowheads="1"/>
                </p:cNvSpPr>
                <p:nvPr/>
              </p:nvSpPr>
              <p:spPr bwMode="auto">
                <a:xfrm>
                  <a:off x="2264" y="2895"/>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2" name="Rectangle 1420"/>
                <p:cNvSpPr>
                  <a:spLocks noChangeArrowheads="1"/>
                </p:cNvSpPr>
                <p:nvPr/>
              </p:nvSpPr>
              <p:spPr bwMode="auto">
                <a:xfrm>
                  <a:off x="2264" y="2895"/>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3" name="Rectangle 1421"/>
                <p:cNvSpPr>
                  <a:spLocks noChangeArrowheads="1"/>
                </p:cNvSpPr>
                <p:nvPr/>
              </p:nvSpPr>
              <p:spPr bwMode="auto">
                <a:xfrm>
                  <a:off x="2264" y="2907"/>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4" name="Rectangle 1422"/>
                <p:cNvSpPr>
                  <a:spLocks noChangeArrowheads="1"/>
                </p:cNvSpPr>
                <p:nvPr/>
              </p:nvSpPr>
              <p:spPr bwMode="auto">
                <a:xfrm>
                  <a:off x="2264" y="2907"/>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5" name="Rectangle 1423"/>
                <p:cNvSpPr>
                  <a:spLocks noChangeArrowheads="1"/>
                </p:cNvSpPr>
                <p:nvPr/>
              </p:nvSpPr>
              <p:spPr bwMode="auto">
                <a:xfrm>
                  <a:off x="2264" y="2919"/>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6" name="Rectangle 1424"/>
                <p:cNvSpPr>
                  <a:spLocks noChangeArrowheads="1"/>
                </p:cNvSpPr>
                <p:nvPr/>
              </p:nvSpPr>
              <p:spPr bwMode="auto">
                <a:xfrm>
                  <a:off x="2264" y="2919"/>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7" name="Rectangle 1425"/>
                <p:cNvSpPr>
                  <a:spLocks noChangeArrowheads="1"/>
                </p:cNvSpPr>
                <p:nvPr/>
              </p:nvSpPr>
              <p:spPr bwMode="auto">
                <a:xfrm>
                  <a:off x="2417" y="2510"/>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8" name="Rectangle 1426"/>
                <p:cNvSpPr>
                  <a:spLocks noChangeArrowheads="1"/>
                </p:cNvSpPr>
                <p:nvPr/>
              </p:nvSpPr>
              <p:spPr bwMode="auto">
                <a:xfrm>
                  <a:off x="2417" y="2510"/>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59" name="Rectangle 1427"/>
                <p:cNvSpPr>
                  <a:spLocks noChangeArrowheads="1"/>
                </p:cNvSpPr>
                <p:nvPr/>
              </p:nvSpPr>
              <p:spPr bwMode="auto">
                <a:xfrm>
                  <a:off x="2417" y="2497"/>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0" name="Rectangle 1428"/>
                <p:cNvSpPr>
                  <a:spLocks noChangeArrowheads="1"/>
                </p:cNvSpPr>
                <p:nvPr/>
              </p:nvSpPr>
              <p:spPr bwMode="auto">
                <a:xfrm>
                  <a:off x="2417" y="2522"/>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1" name="Rectangle 1429"/>
                <p:cNvSpPr>
                  <a:spLocks noChangeArrowheads="1"/>
                </p:cNvSpPr>
                <p:nvPr/>
              </p:nvSpPr>
              <p:spPr bwMode="auto">
                <a:xfrm>
                  <a:off x="2417" y="2522"/>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2" name="Rectangle 1430"/>
                <p:cNvSpPr>
                  <a:spLocks noChangeArrowheads="1"/>
                </p:cNvSpPr>
                <p:nvPr/>
              </p:nvSpPr>
              <p:spPr bwMode="auto">
                <a:xfrm>
                  <a:off x="2417" y="2546"/>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3" name="Rectangle 1431"/>
                <p:cNvSpPr>
                  <a:spLocks noChangeArrowheads="1"/>
                </p:cNvSpPr>
                <p:nvPr/>
              </p:nvSpPr>
              <p:spPr bwMode="auto">
                <a:xfrm>
                  <a:off x="2417" y="2546"/>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4" name="Rectangle 1432"/>
                <p:cNvSpPr>
                  <a:spLocks noChangeArrowheads="1"/>
                </p:cNvSpPr>
                <p:nvPr/>
              </p:nvSpPr>
              <p:spPr bwMode="auto">
                <a:xfrm>
                  <a:off x="2417" y="2534"/>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5" name="Rectangle 1433"/>
                <p:cNvSpPr>
                  <a:spLocks noChangeArrowheads="1"/>
                </p:cNvSpPr>
                <p:nvPr/>
              </p:nvSpPr>
              <p:spPr bwMode="auto">
                <a:xfrm>
                  <a:off x="2417" y="2534"/>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6" name="Rectangle 1434"/>
                <p:cNvSpPr>
                  <a:spLocks noChangeArrowheads="1"/>
                </p:cNvSpPr>
                <p:nvPr/>
              </p:nvSpPr>
              <p:spPr bwMode="auto">
                <a:xfrm>
                  <a:off x="2417" y="2559"/>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7" name="Rectangle 1435"/>
                <p:cNvSpPr>
                  <a:spLocks noChangeArrowheads="1"/>
                </p:cNvSpPr>
                <p:nvPr/>
              </p:nvSpPr>
              <p:spPr bwMode="auto">
                <a:xfrm>
                  <a:off x="2417" y="2559"/>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8" name="Rectangle 1436"/>
                <p:cNvSpPr>
                  <a:spLocks noChangeArrowheads="1"/>
                </p:cNvSpPr>
                <p:nvPr/>
              </p:nvSpPr>
              <p:spPr bwMode="auto">
                <a:xfrm>
                  <a:off x="2417" y="257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69" name="Rectangle 1437"/>
                <p:cNvSpPr>
                  <a:spLocks noChangeArrowheads="1"/>
                </p:cNvSpPr>
                <p:nvPr/>
              </p:nvSpPr>
              <p:spPr bwMode="auto">
                <a:xfrm>
                  <a:off x="2417" y="257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0" name="Rectangle 1438"/>
                <p:cNvSpPr>
                  <a:spLocks noChangeArrowheads="1"/>
                </p:cNvSpPr>
                <p:nvPr/>
              </p:nvSpPr>
              <p:spPr bwMode="auto">
                <a:xfrm>
                  <a:off x="2417" y="2583"/>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1" name="Rectangle 1439"/>
                <p:cNvSpPr>
                  <a:spLocks noChangeArrowheads="1"/>
                </p:cNvSpPr>
                <p:nvPr/>
              </p:nvSpPr>
              <p:spPr bwMode="auto">
                <a:xfrm>
                  <a:off x="2417" y="2583"/>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2" name="Rectangle 1440"/>
                <p:cNvSpPr>
                  <a:spLocks noChangeArrowheads="1"/>
                </p:cNvSpPr>
                <p:nvPr/>
              </p:nvSpPr>
              <p:spPr bwMode="auto">
                <a:xfrm>
                  <a:off x="2417" y="2594"/>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3" name="Rectangle 1441"/>
                <p:cNvSpPr>
                  <a:spLocks noChangeArrowheads="1"/>
                </p:cNvSpPr>
                <p:nvPr/>
              </p:nvSpPr>
              <p:spPr bwMode="auto">
                <a:xfrm>
                  <a:off x="2417" y="2594"/>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4" name="Rectangle 1442"/>
                <p:cNvSpPr>
                  <a:spLocks noChangeArrowheads="1"/>
                </p:cNvSpPr>
                <p:nvPr/>
              </p:nvSpPr>
              <p:spPr bwMode="auto">
                <a:xfrm>
                  <a:off x="2417" y="2608"/>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5" name="Rectangle 1443"/>
                <p:cNvSpPr>
                  <a:spLocks noChangeArrowheads="1"/>
                </p:cNvSpPr>
                <p:nvPr/>
              </p:nvSpPr>
              <p:spPr bwMode="auto">
                <a:xfrm>
                  <a:off x="2417" y="2608"/>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6" name="Rectangle 1444"/>
                <p:cNvSpPr>
                  <a:spLocks noChangeArrowheads="1"/>
                </p:cNvSpPr>
                <p:nvPr/>
              </p:nvSpPr>
              <p:spPr bwMode="auto">
                <a:xfrm>
                  <a:off x="2417" y="2620"/>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7" name="Rectangle 1445"/>
                <p:cNvSpPr>
                  <a:spLocks noChangeArrowheads="1"/>
                </p:cNvSpPr>
                <p:nvPr/>
              </p:nvSpPr>
              <p:spPr bwMode="auto">
                <a:xfrm>
                  <a:off x="2417" y="2620"/>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8" name="Rectangle 1446"/>
                <p:cNvSpPr>
                  <a:spLocks noChangeArrowheads="1"/>
                </p:cNvSpPr>
                <p:nvPr/>
              </p:nvSpPr>
              <p:spPr bwMode="auto">
                <a:xfrm>
                  <a:off x="2417" y="263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79" name="Rectangle 1447"/>
                <p:cNvSpPr>
                  <a:spLocks noChangeArrowheads="1"/>
                </p:cNvSpPr>
                <p:nvPr/>
              </p:nvSpPr>
              <p:spPr bwMode="auto">
                <a:xfrm>
                  <a:off x="2417" y="263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0" name="Rectangle 1448"/>
                <p:cNvSpPr>
                  <a:spLocks noChangeArrowheads="1"/>
                </p:cNvSpPr>
                <p:nvPr/>
              </p:nvSpPr>
              <p:spPr bwMode="auto">
                <a:xfrm>
                  <a:off x="2417" y="2643"/>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1" name="Rectangle 1449"/>
                <p:cNvSpPr>
                  <a:spLocks noChangeArrowheads="1"/>
                </p:cNvSpPr>
                <p:nvPr/>
              </p:nvSpPr>
              <p:spPr bwMode="auto">
                <a:xfrm>
                  <a:off x="2417" y="2643"/>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2" name="Rectangle 1450"/>
                <p:cNvSpPr>
                  <a:spLocks noChangeArrowheads="1"/>
                </p:cNvSpPr>
                <p:nvPr/>
              </p:nvSpPr>
              <p:spPr bwMode="auto">
                <a:xfrm>
                  <a:off x="2417" y="2784"/>
                  <a:ext cx="12" cy="14"/>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3" name="Rectangle 1451"/>
                <p:cNvSpPr>
                  <a:spLocks noChangeArrowheads="1"/>
                </p:cNvSpPr>
                <p:nvPr/>
              </p:nvSpPr>
              <p:spPr bwMode="auto">
                <a:xfrm>
                  <a:off x="2417" y="2784"/>
                  <a:ext cx="12" cy="14"/>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4" name="Rectangle 1452"/>
                <p:cNvSpPr>
                  <a:spLocks noChangeArrowheads="1"/>
                </p:cNvSpPr>
                <p:nvPr/>
              </p:nvSpPr>
              <p:spPr bwMode="auto">
                <a:xfrm>
                  <a:off x="2417" y="2772"/>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5" name="Rectangle 1453"/>
                <p:cNvSpPr>
                  <a:spLocks noChangeArrowheads="1"/>
                </p:cNvSpPr>
                <p:nvPr/>
              </p:nvSpPr>
              <p:spPr bwMode="auto">
                <a:xfrm>
                  <a:off x="2417" y="2798"/>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6" name="Rectangle 1454"/>
                <p:cNvSpPr>
                  <a:spLocks noChangeArrowheads="1"/>
                </p:cNvSpPr>
                <p:nvPr/>
              </p:nvSpPr>
              <p:spPr bwMode="auto">
                <a:xfrm>
                  <a:off x="2417" y="2798"/>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7" name="Rectangle 1455"/>
                <p:cNvSpPr>
                  <a:spLocks noChangeArrowheads="1"/>
                </p:cNvSpPr>
                <p:nvPr/>
              </p:nvSpPr>
              <p:spPr bwMode="auto">
                <a:xfrm>
                  <a:off x="2417" y="2821"/>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8" name="Rectangle 1456"/>
                <p:cNvSpPr>
                  <a:spLocks noChangeArrowheads="1"/>
                </p:cNvSpPr>
                <p:nvPr/>
              </p:nvSpPr>
              <p:spPr bwMode="auto">
                <a:xfrm>
                  <a:off x="2417" y="2821"/>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89" name="Rectangle 1457"/>
                <p:cNvSpPr>
                  <a:spLocks noChangeArrowheads="1"/>
                </p:cNvSpPr>
                <p:nvPr/>
              </p:nvSpPr>
              <p:spPr bwMode="auto">
                <a:xfrm>
                  <a:off x="2417" y="2809"/>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0" name="Rectangle 1458"/>
                <p:cNvSpPr>
                  <a:spLocks noChangeArrowheads="1"/>
                </p:cNvSpPr>
                <p:nvPr/>
              </p:nvSpPr>
              <p:spPr bwMode="auto">
                <a:xfrm>
                  <a:off x="2417" y="2809"/>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1" name="Rectangle 1459"/>
                <p:cNvSpPr>
                  <a:spLocks noChangeArrowheads="1"/>
                </p:cNvSpPr>
                <p:nvPr/>
              </p:nvSpPr>
              <p:spPr bwMode="auto">
                <a:xfrm>
                  <a:off x="2417" y="2833"/>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2" name="Rectangle 1460"/>
                <p:cNvSpPr>
                  <a:spLocks noChangeArrowheads="1"/>
                </p:cNvSpPr>
                <p:nvPr/>
              </p:nvSpPr>
              <p:spPr bwMode="auto">
                <a:xfrm>
                  <a:off x="2417" y="2833"/>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3" name="Rectangle 1461"/>
                <p:cNvSpPr>
                  <a:spLocks noChangeArrowheads="1"/>
                </p:cNvSpPr>
                <p:nvPr/>
              </p:nvSpPr>
              <p:spPr bwMode="auto">
                <a:xfrm>
                  <a:off x="2417" y="2845"/>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4" name="Rectangle 1462"/>
                <p:cNvSpPr>
                  <a:spLocks noChangeArrowheads="1"/>
                </p:cNvSpPr>
                <p:nvPr/>
              </p:nvSpPr>
              <p:spPr bwMode="auto">
                <a:xfrm>
                  <a:off x="2417" y="2845"/>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5" name="Rectangle 1463"/>
                <p:cNvSpPr>
                  <a:spLocks noChangeArrowheads="1"/>
                </p:cNvSpPr>
                <p:nvPr/>
              </p:nvSpPr>
              <p:spPr bwMode="auto">
                <a:xfrm>
                  <a:off x="2417" y="2858"/>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6" name="Rectangle 1464"/>
                <p:cNvSpPr>
                  <a:spLocks noChangeArrowheads="1"/>
                </p:cNvSpPr>
                <p:nvPr/>
              </p:nvSpPr>
              <p:spPr bwMode="auto">
                <a:xfrm>
                  <a:off x="2417" y="2858"/>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7" name="Rectangle 1465"/>
                <p:cNvSpPr>
                  <a:spLocks noChangeArrowheads="1"/>
                </p:cNvSpPr>
                <p:nvPr/>
              </p:nvSpPr>
              <p:spPr bwMode="auto">
                <a:xfrm>
                  <a:off x="2417" y="2870"/>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8" name="Rectangle 1466"/>
                <p:cNvSpPr>
                  <a:spLocks noChangeArrowheads="1"/>
                </p:cNvSpPr>
                <p:nvPr/>
              </p:nvSpPr>
              <p:spPr bwMode="auto">
                <a:xfrm>
                  <a:off x="2417" y="2870"/>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099" name="Rectangle 1467"/>
                <p:cNvSpPr>
                  <a:spLocks noChangeArrowheads="1"/>
                </p:cNvSpPr>
                <p:nvPr/>
              </p:nvSpPr>
              <p:spPr bwMode="auto">
                <a:xfrm>
                  <a:off x="2417" y="2882"/>
                  <a:ext cx="12" cy="1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00" name="Rectangle 1468"/>
                <p:cNvSpPr>
                  <a:spLocks noChangeArrowheads="1"/>
                </p:cNvSpPr>
                <p:nvPr/>
              </p:nvSpPr>
              <p:spPr bwMode="auto">
                <a:xfrm>
                  <a:off x="2417" y="2882"/>
                  <a:ext cx="12" cy="13"/>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01" name="Rectangle 1469"/>
                <p:cNvSpPr>
                  <a:spLocks noChangeArrowheads="1"/>
                </p:cNvSpPr>
                <p:nvPr/>
              </p:nvSpPr>
              <p:spPr bwMode="auto">
                <a:xfrm>
                  <a:off x="2417" y="2895"/>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02" name="Rectangle 1470"/>
                <p:cNvSpPr>
                  <a:spLocks noChangeArrowheads="1"/>
                </p:cNvSpPr>
                <p:nvPr/>
              </p:nvSpPr>
              <p:spPr bwMode="auto">
                <a:xfrm>
                  <a:off x="2417" y="2895"/>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03" name="Rectangle 1471"/>
                <p:cNvSpPr>
                  <a:spLocks noChangeArrowheads="1"/>
                </p:cNvSpPr>
                <p:nvPr/>
              </p:nvSpPr>
              <p:spPr bwMode="auto">
                <a:xfrm>
                  <a:off x="2417" y="2907"/>
                  <a:ext cx="12" cy="12"/>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04" name="Rectangle 1472"/>
                <p:cNvSpPr>
                  <a:spLocks noChangeArrowheads="1"/>
                </p:cNvSpPr>
                <p:nvPr/>
              </p:nvSpPr>
              <p:spPr bwMode="auto">
                <a:xfrm>
                  <a:off x="2417" y="2907"/>
                  <a:ext cx="12" cy="12"/>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05" name="Rectangle 1473"/>
                <p:cNvSpPr>
                  <a:spLocks noChangeArrowheads="1"/>
                </p:cNvSpPr>
                <p:nvPr/>
              </p:nvSpPr>
              <p:spPr bwMode="auto">
                <a:xfrm>
                  <a:off x="2417" y="2919"/>
                  <a:ext cx="12" cy="11"/>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5106" name="Rectangle 1474"/>
                <p:cNvSpPr>
                  <a:spLocks noChangeArrowheads="1"/>
                </p:cNvSpPr>
                <p:nvPr/>
              </p:nvSpPr>
              <p:spPr bwMode="auto">
                <a:xfrm>
                  <a:off x="2417" y="2919"/>
                  <a:ext cx="12" cy="11"/>
                </a:xfrm>
                <a:prstGeom prst="rect">
                  <a:avLst/>
                </a:prstGeom>
                <a:grpFill/>
                <a:ln w="4763">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grpSp>
          <p:nvGrpSpPr>
            <p:cNvPr id="17" name="Group 1475"/>
            <p:cNvGrpSpPr>
              <a:grpSpLocks noChangeAspect="1"/>
            </p:cNvGrpSpPr>
            <p:nvPr/>
          </p:nvGrpSpPr>
          <p:grpSpPr bwMode="auto">
            <a:xfrm>
              <a:off x="1752305" y="4713419"/>
              <a:ext cx="625793" cy="464343"/>
              <a:chOff x="1691" y="1568"/>
              <a:chExt cx="786" cy="583"/>
            </a:xfrm>
            <a:grpFill/>
          </p:grpSpPr>
          <p:sp>
            <p:nvSpPr>
              <p:cNvPr id="4892" name="AutoShape 1476"/>
              <p:cNvSpPr>
                <a:spLocks noChangeAspect="1" noChangeArrowheads="1" noTextEdit="1"/>
              </p:cNvSpPr>
              <p:nvPr/>
            </p:nvSpPr>
            <p:spPr bwMode="auto">
              <a:xfrm>
                <a:off x="1691" y="1568"/>
                <a:ext cx="786" cy="583"/>
              </a:xfrm>
              <a:prstGeom prst="rect">
                <a:avLst/>
              </a:prstGeom>
              <a:grpFill/>
              <a:ln w="952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93" name="Freeform 1477"/>
              <p:cNvSpPr>
                <a:spLocks/>
              </p:cNvSpPr>
              <p:nvPr/>
            </p:nvSpPr>
            <p:spPr bwMode="auto">
              <a:xfrm>
                <a:off x="1696" y="1575"/>
                <a:ext cx="776" cy="569"/>
              </a:xfrm>
              <a:custGeom>
                <a:avLst/>
                <a:gdLst/>
                <a:ahLst/>
                <a:cxnLst>
                  <a:cxn ang="0">
                    <a:pos x="0" y="0"/>
                  </a:cxn>
                  <a:cxn ang="0">
                    <a:pos x="776" y="0"/>
                  </a:cxn>
                  <a:cxn ang="0">
                    <a:pos x="776" y="569"/>
                  </a:cxn>
                  <a:cxn ang="0">
                    <a:pos x="0" y="569"/>
                  </a:cxn>
                  <a:cxn ang="0">
                    <a:pos x="0" y="0"/>
                  </a:cxn>
                  <a:cxn ang="0">
                    <a:pos x="0" y="0"/>
                  </a:cxn>
                </a:cxnLst>
                <a:rect l="0" t="0" r="r" b="b"/>
                <a:pathLst>
                  <a:path w="776" h="569">
                    <a:moveTo>
                      <a:pt x="0" y="0"/>
                    </a:moveTo>
                    <a:lnTo>
                      <a:pt x="776" y="0"/>
                    </a:lnTo>
                    <a:lnTo>
                      <a:pt x="776" y="569"/>
                    </a:lnTo>
                    <a:lnTo>
                      <a:pt x="0" y="569"/>
                    </a:lnTo>
                    <a:lnTo>
                      <a:pt x="0" y="0"/>
                    </a:lnTo>
                    <a:lnTo>
                      <a:pt x="0" y="0"/>
                    </a:lnTo>
                    <a:close/>
                  </a:path>
                </a:pathLst>
              </a:custGeom>
              <a:grpFill/>
              <a:ln w="17463">
                <a:solidFill>
                  <a:srgbClr val="CAD6DA"/>
                </a:solidFill>
                <a:prstDash val="solid"/>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94" name="Freeform 1478"/>
              <p:cNvSpPr>
                <a:spLocks/>
              </p:cNvSpPr>
              <p:nvPr/>
            </p:nvSpPr>
            <p:spPr bwMode="auto">
              <a:xfrm>
                <a:off x="1753" y="1599"/>
                <a:ext cx="662" cy="521"/>
              </a:xfrm>
              <a:custGeom>
                <a:avLst/>
                <a:gdLst/>
                <a:ahLst/>
                <a:cxnLst>
                  <a:cxn ang="0">
                    <a:pos x="0" y="0"/>
                  </a:cxn>
                  <a:cxn ang="0">
                    <a:pos x="662" y="0"/>
                  </a:cxn>
                  <a:cxn ang="0">
                    <a:pos x="662" y="521"/>
                  </a:cxn>
                  <a:cxn ang="0">
                    <a:pos x="0" y="521"/>
                  </a:cxn>
                  <a:cxn ang="0">
                    <a:pos x="0" y="0"/>
                  </a:cxn>
                  <a:cxn ang="0">
                    <a:pos x="0" y="0"/>
                  </a:cxn>
                </a:cxnLst>
                <a:rect l="0" t="0" r="r" b="b"/>
                <a:pathLst>
                  <a:path w="662" h="521">
                    <a:moveTo>
                      <a:pt x="0" y="0"/>
                    </a:moveTo>
                    <a:lnTo>
                      <a:pt x="662" y="0"/>
                    </a:lnTo>
                    <a:lnTo>
                      <a:pt x="662" y="521"/>
                    </a:lnTo>
                    <a:lnTo>
                      <a:pt x="0" y="521"/>
                    </a:lnTo>
                    <a:lnTo>
                      <a:pt x="0" y="0"/>
                    </a:lnTo>
                    <a:lnTo>
                      <a:pt x="0" y="0"/>
                    </a:lnTo>
                    <a:close/>
                  </a:path>
                </a:pathLst>
              </a:custGeom>
              <a:grpFill/>
              <a:ln w="4763">
                <a:solidFill>
                  <a:srgbClr val="CAD6DA"/>
                </a:solidFill>
                <a:prstDash val="solid"/>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95" name="Freeform 1479"/>
              <p:cNvSpPr>
                <a:spLocks/>
              </p:cNvSpPr>
              <p:nvPr/>
            </p:nvSpPr>
            <p:spPr bwMode="auto">
              <a:xfrm>
                <a:off x="1818" y="1669"/>
                <a:ext cx="532" cy="381"/>
              </a:xfrm>
              <a:custGeom>
                <a:avLst/>
                <a:gdLst/>
                <a:ahLst/>
                <a:cxnLst>
                  <a:cxn ang="0">
                    <a:pos x="0" y="0"/>
                  </a:cxn>
                  <a:cxn ang="0">
                    <a:pos x="532" y="0"/>
                  </a:cxn>
                  <a:cxn ang="0">
                    <a:pos x="532" y="381"/>
                  </a:cxn>
                  <a:cxn ang="0">
                    <a:pos x="0" y="381"/>
                  </a:cxn>
                  <a:cxn ang="0">
                    <a:pos x="0" y="0"/>
                  </a:cxn>
                  <a:cxn ang="0">
                    <a:pos x="0" y="0"/>
                  </a:cxn>
                </a:cxnLst>
                <a:rect l="0" t="0" r="r" b="b"/>
                <a:pathLst>
                  <a:path w="532" h="381">
                    <a:moveTo>
                      <a:pt x="0" y="0"/>
                    </a:moveTo>
                    <a:lnTo>
                      <a:pt x="532" y="0"/>
                    </a:lnTo>
                    <a:lnTo>
                      <a:pt x="532" y="381"/>
                    </a:lnTo>
                    <a:lnTo>
                      <a:pt x="0" y="381"/>
                    </a:lnTo>
                    <a:lnTo>
                      <a:pt x="0" y="0"/>
                    </a:lnTo>
                    <a:lnTo>
                      <a:pt x="0" y="0"/>
                    </a:lnTo>
                    <a:close/>
                  </a:path>
                </a:pathLst>
              </a:cu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96" name="Freeform 1480"/>
              <p:cNvSpPr>
                <a:spLocks/>
              </p:cNvSpPr>
              <p:nvPr/>
            </p:nvSpPr>
            <p:spPr bwMode="auto">
              <a:xfrm>
                <a:off x="1763" y="1609"/>
                <a:ext cx="107" cy="24"/>
              </a:xfrm>
              <a:custGeom>
                <a:avLst/>
                <a:gdLst/>
                <a:ahLst/>
                <a:cxnLst>
                  <a:cxn ang="0">
                    <a:pos x="0" y="0"/>
                  </a:cxn>
                  <a:cxn ang="0">
                    <a:pos x="107" y="0"/>
                  </a:cxn>
                  <a:cxn ang="0">
                    <a:pos x="107" y="24"/>
                  </a:cxn>
                  <a:cxn ang="0">
                    <a:pos x="0" y="24"/>
                  </a:cxn>
                  <a:cxn ang="0">
                    <a:pos x="0" y="0"/>
                  </a:cxn>
                  <a:cxn ang="0">
                    <a:pos x="0" y="0"/>
                  </a:cxn>
                </a:cxnLst>
                <a:rect l="0" t="0" r="r" b="b"/>
                <a:pathLst>
                  <a:path w="107" h="24">
                    <a:moveTo>
                      <a:pt x="0" y="0"/>
                    </a:moveTo>
                    <a:lnTo>
                      <a:pt x="107" y="0"/>
                    </a:lnTo>
                    <a:lnTo>
                      <a:pt x="107" y="24"/>
                    </a:lnTo>
                    <a:lnTo>
                      <a:pt x="0" y="24"/>
                    </a:lnTo>
                    <a:lnTo>
                      <a:pt x="0" y="0"/>
                    </a:lnTo>
                    <a:lnTo>
                      <a:pt x="0" y="0"/>
                    </a:lnTo>
                    <a:close/>
                  </a:path>
                </a:pathLst>
              </a:cu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97" name="Freeform 1481"/>
              <p:cNvSpPr>
                <a:spLocks/>
              </p:cNvSpPr>
              <p:nvPr/>
            </p:nvSpPr>
            <p:spPr bwMode="auto">
              <a:xfrm>
                <a:off x="1761" y="1605"/>
                <a:ext cx="111" cy="31"/>
              </a:xfrm>
              <a:custGeom>
                <a:avLst/>
                <a:gdLst/>
                <a:ahLst/>
                <a:cxnLst>
                  <a:cxn ang="0">
                    <a:pos x="0" y="31"/>
                  </a:cxn>
                  <a:cxn ang="0">
                    <a:pos x="0" y="31"/>
                  </a:cxn>
                  <a:cxn ang="0">
                    <a:pos x="111" y="31"/>
                  </a:cxn>
                  <a:cxn ang="0">
                    <a:pos x="111" y="31"/>
                  </a:cxn>
                  <a:cxn ang="0">
                    <a:pos x="111" y="0"/>
                  </a:cxn>
                  <a:cxn ang="0">
                    <a:pos x="111" y="0"/>
                  </a:cxn>
                  <a:cxn ang="0">
                    <a:pos x="0" y="0"/>
                  </a:cxn>
                  <a:cxn ang="0">
                    <a:pos x="0" y="31"/>
                  </a:cxn>
                </a:cxnLst>
                <a:rect l="0" t="0" r="r" b="b"/>
                <a:pathLst>
                  <a:path w="111" h="31">
                    <a:moveTo>
                      <a:pt x="0" y="31"/>
                    </a:moveTo>
                    <a:lnTo>
                      <a:pt x="0" y="31"/>
                    </a:lnTo>
                    <a:lnTo>
                      <a:pt x="111" y="31"/>
                    </a:lnTo>
                    <a:lnTo>
                      <a:pt x="111" y="31"/>
                    </a:lnTo>
                    <a:lnTo>
                      <a:pt x="111" y="0"/>
                    </a:lnTo>
                    <a:lnTo>
                      <a:pt x="111" y="0"/>
                    </a:lnTo>
                    <a:lnTo>
                      <a:pt x="0" y="0"/>
                    </a:lnTo>
                    <a:lnTo>
                      <a:pt x="0" y="31"/>
                    </a:lnTo>
                    <a:close/>
                  </a:path>
                </a:pathLst>
              </a:cu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98" name="Freeform 1482"/>
              <p:cNvSpPr>
                <a:spLocks/>
              </p:cNvSpPr>
              <p:nvPr/>
            </p:nvSpPr>
            <p:spPr bwMode="auto">
              <a:xfrm>
                <a:off x="2358" y="1669"/>
                <a:ext cx="51" cy="33"/>
              </a:xfrm>
              <a:custGeom>
                <a:avLst/>
                <a:gdLst/>
                <a:ahLst/>
                <a:cxnLst>
                  <a:cxn ang="0">
                    <a:pos x="51" y="0"/>
                  </a:cxn>
                  <a:cxn ang="0">
                    <a:pos x="51" y="33"/>
                  </a:cxn>
                  <a:cxn ang="0">
                    <a:pos x="46" y="33"/>
                  </a:cxn>
                  <a:cxn ang="0">
                    <a:pos x="46" y="20"/>
                  </a:cxn>
                  <a:cxn ang="0">
                    <a:pos x="0" y="20"/>
                  </a:cxn>
                  <a:cxn ang="0">
                    <a:pos x="0" y="13"/>
                  </a:cxn>
                  <a:cxn ang="0">
                    <a:pos x="46" y="13"/>
                  </a:cxn>
                  <a:cxn ang="0">
                    <a:pos x="46" y="0"/>
                  </a:cxn>
                  <a:cxn ang="0">
                    <a:pos x="51" y="0"/>
                  </a:cxn>
                  <a:cxn ang="0">
                    <a:pos x="51" y="0"/>
                  </a:cxn>
                </a:cxnLst>
                <a:rect l="0" t="0" r="r" b="b"/>
                <a:pathLst>
                  <a:path w="51" h="33">
                    <a:moveTo>
                      <a:pt x="51" y="0"/>
                    </a:moveTo>
                    <a:lnTo>
                      <a:pt x="51" y="33"/>
                    </a:lnTo>
                    <a:lnTo>
                      <a:pt x="46" y="33"/>
                    </a:lnTo>
                    <a:lnTo>
                      <a:pt x="46" y="20"/>
                    </a:lnTo>
                    <a:lnTo>
                      <a:pt x="0" y="20"/>
                    </a:lnTo>
                    <a:lnTo>
                      <a:pt x="0" y="13"/>
                    </a:lnTo>
                    <a:lnTo>
                      <a:pt x="46" y="13"/>
                    </a:lnTo>
                    <a:lnTo>
                      <a:pt x="46" y="0"/>
                    </a:lnTo>
                    <a:lnTo>
                      <a:pt x="51" y="0"/>
                    </a:lnTo>
                    <a:lnTo>
                      <a:pt x="51" y="0"/>
                    </a:lnTo>
                    <a:close/>
                  </a:path>
                </a:pathLst>
              </a:cu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99" name="Freeform 1483"/>
              <p:cNvSpPr>
                <a:spLocks noEditPoints="1"/>
              </p:cNvSpPr>
              <p:nvPr/>
            </p:nvSpPr>
            <p:spPr bwMode="auto">
              <a:xfrm>
                <a:off x="2358" y="1703"/>
                <a:ext cx="52" cy="31"/>
              </a:xfrm>
              <a:custGeom>
                <a:avLst/>
                <a:gdLst/>
                <a:ahLst/>
                <a:cxnLst>
                  <a:cxn ang="0">
                    <a:pos x="0" y="16"/>
                  </a:cxn>
                  <a:cxn ang="0">
                    <a:pos x="0" y="16"/>
                  </a:cxn>
                  <a:cxn ang="0">
                    <a:pos x="0" y="8"/>
                  </a:cxn>
                  <a:cxn ang="0">
                    <a:pos x="5" y="3"/>
                  </a:cxn>
                  <a:cxn ang="0">
                    <a:pos x="5" y="3"/>
                  </a:cxn>
                  <a:cxn ang="0">
                    <a:pos x="10" y="2"/>
                  </a:cxn>
                  <a:cxn ang="0">
                    <a:pos x="20" y="0"/>
                  </a:cxn>
                  <a:cxn ang="0">
                    <a:pos x="20" y="0"/>
                  </a:cxn>
                  <a:cxn ang="0">
                    <a:pos x="36" y="0"/>
                  </a:cxn>
                  <a:cxn ang="0">
                    <a:pos x="36" y="0"/>
                  </a:cxn>
                  <a:cxn ang="0">
                    <a:pos x="43" y="2"/>
                  </a:cxn>
                  <a:cxn ang="0">
                    <a:pos x="47" y="3"/>
                  </a:cxn>
                  <a:cxn ang="0">
                    <a:pos x="47" y="3"/>
                  </a:cxn>
                  <a:cxn ang="0">
                    <a:pos x="51" y="8"/>
                  </a:cxn>
                  <a:cxn ang="0">
                    <a:pos x="52" y="16"/>
                  </a:cxn>
                  <a:cxn ang="0">
                    <a:pos x="52" y="16"/>
                  </a:cxn>
                  <a:cxn ang="0">
                    <a:pos x="51" y="23"/>
                  </a:cxn>
                  <a:cxn ang="0">
                    <a:pos x="47" y="28"/>
                  </a:cxn>
                  <a:cxn ang="0">
                    <a:pos x="47" y="28"/>
                  </a:cxn>
                  <a:cxn ang="0">
                    <a:pos x="43" y="31"/>
                  </a:cxn>
                  <a:cxn ang="0">
                    <a:pos x="36" y="31"/>
                  </a:cxn>
                  <a:cxn ang="0">
                    <a:pos x="36" y="31"/>
                  </a:cxn>
                  <a:cxn ang="0">
                    <a:pos x="20" y="31"/>
                  </a:cxn>
                  <a:cxn ang="0">
                    <a:pos x="20" y="31"/>
                  </a:cxn>
                  <a:cxn ang="0">
                    <a:pos x="10" y="31"/>
                  </a:cxn>
                  <a:cxn ang="0">
                    <a:pos x="5" y="28"/>
                  </a:cxn>
                  <a:cxn ang="0">
                    <a:pos x="5" y="28"/>
                  </a:cxn>
                  <a:cxn ang="0">
                    <a:pos x="0" y="23"/>
                  </a:cxn>
                  <a:cxn ang="0">
                    <a:pos x="0" y="16"/>
                  </a:cxn>
                  <a:cxn ang="0">
                    <a:pos x="0" y="16"/>
                  </a:cxn>
                  <a:cxn ang="0">
                    <a:pos x="0" y="16"/>
                  </a:cxn>
                  <a:cxn ang="0">
                    <a:pos x="5" y="16"/>
                  </a:cxn>
                  <a:cxn ang="0">
                    <a:pos x="5" y="16"/>
                  </a:cxn>
                  <a:cxn ang="0">
                    <a:pos x="5" y="20"/>
                  </a:cxn>
                  <a:cxn ang="0">
                    <a:pos x="8" y="23"/>
                  </a:cxn>
                  <a:cxn ang="0">
                    <a:pos x="8" y="23"/>
                  </a:cxn>
                  <a:cxn ang="0">
                    <a:pos x="12" y="25"/>
                  </a:cxn>
                  <a:cxn ang="0">
                    <a:pos x="20" y="25"/>
                  </a:cxn>
                  <a:cxn ang="0">
                    <a:pos x="20" y="25"/>
                  </a:cxn>
                  <a:cxn ang="0">
                    <a:pos x="36" y="25"/>
                  </a:cxn>
                  <a:cxn ang="0">
                    <a:pos x="36" y="25"/>
                  </a:cxn>
                  <a:cxn ang="0">
                    <a:pos x="41" y="25"/>
                  </a:cxn>
                  <a:cxn ang="0">
                    <a:pos x="44" y="23"/>
                  </a:cxn>
                  <a:cxn ang="0">
                    <a:pos x="44" y="23"/>
                  </a:cxn>
                  <a:cxn ang="0">
                    <a:pos x="46" y="20"/>
                  </a:cxn>
                  <a:cxn ang="0">
                    <a:pos x="47" y="16"/>
                  </a:cxn>
                  <a:cxn ang="0">
                    <a:pos x="47" y="16"/>
                  </a:cxn>
                  <a:cxn ang="0">
                    <a:pos x="46" y="12"/>
                  </a:cxn>
                  <a:cxn ang="0">
                    <a:pos x="44" y="8"/>
                  </a:cxn>
                  <a:cxn ang="0">
                    <a:pos x="44" y="8"/>
                  </a:cxn>
                  <a:cxn ang="0">
                    <a:pos x="41" y="7"/>
                  </a:cxn>
                  <a:cxn ang="0">
                    <a:pos x="36" y="7"/>
                  </a:cxn>
                  <a:cxn ang="0">
                    <a:pos x="36" y="7"/>
                  </a:cxn>
                  <a:cxn ang="0">
                    <a:pos x="20" y="7"/>
                  </a:cxn>
                  <a:cxn ang="0">
                    <a:pos x="20" y="7"/>
                  </a:cxn>
                  <a:cxn ang="0">
                    <a:pos x="12" y="7"/>
                  </a:cxn>
                  <a:cxn ang="0">
                    <a:pos x="8" y="8"/>
                  </a:cxn>
                  <a:cxn ang="0">
                    <a:pos x="8" y="8"/>
                  </a:cxn>
                  <a:cxn ang="0">
                    <a:pos x="5" y="12"/>
                  </a:cxn>
                  <a:cxn ang="0">
                    <a:pos x="5" y="16"/>
                  </a:cxn>
                  <a:cxn ang="0">
                    <a:pos x="5" y="16"/>
                  </a:cxn>
                  <a:cxn ang="0">
                    <a:pos x="5" y="16"/>
                  </a:cxn>
                </a:cxnLst>
                <a:rect l="0" t="0" r="r" b="b"/>
                <a:pathLst>
                  <a:path w="52" h="31">
                    <a:moveTo>
                      <a:pt x="0" y="16"/>
                    </a:moveTo>
                    <a:lnTo>
                      <a:pt x="0" y="16"/>
                    </a:lnTo>
                    <a:lnTo>
                      <a:pt x="0" y="8"/>
                    </a:lnTo>
                    <a:lnTo>
                      <a:pt x="5" y="3"/>
                    </a:lnTo>
                    <a:lnTo>
                      <a:pt x="5" y="3"/>
                    </a:lnTo>
                    <a:lnTo>
                      <a:pt x="10" y="2"/>
                    </a:lnTo>
                    <a:lnTo>
                      <a:pt x="20" y="0"/>
                    </a:lnTo>
                    <a:lnTo>
                      <a:pt x="20" y="0"/>
                    </a:lnTo>
                    <a:lnTo>
                      <a:pt x="36" y="0"/>
                    </a:lnTo>
                    <a:lnTo>
                      <a:pt x="36" y="0"/>
                    </a:lnTo>
                    <a:lnTo>
                      <a:pt x="43" y="2"/>
                    </a:lnTo>
                    <a:lnTo>
                      <a:pt x="47" y="3"/>
                    </a:lnTo>
                    <a:lnTo>
                      <a:pt x="47" y="3"/>
                    </a:lnTo>
                    <a:lnTo>
                      <a:pt x="51" y="8"/>
                    </a:lnTo>
                    <a:lnTo>
                      <a:pt x="52" y="16"/>
                    </a:lnTo>
                    <a:lnTo>
                      <a:pt x="52" y="16"/>
                    </a:lnTo>
                    <a:lnTo>
                      <a:pt x="51" y="23"/>
                    </a:lnTo>
                    <a:lnTo>
                      <a:pt x="47" y="28"/>
                    </a:lnTo>
                    <a:lnTo>
                      <a:pt x="47" y="28"/>
                    </a:lnTo>
                    <a:lnTo>
                      <a:pt x="43" y="31"/>
                    </a:lnTo>
                    <a:lnTo>
                      <a:pt x="36" y="31"/>
                    </a:lnTo>
                    <a:lnTo>
                      <a:pt x="36" y="31"/>
                    </a:lnTo>
                    <a:lnTo>
                      <a:pt x="20" y="31"/>
                    </a:lnTo>
                    <a:lnTo>
                      <a:pt x="20" y="31"/>
                    </a:lnTo>
                    <a:lnTo>
                      <a:pt x="10" y="31"/>
                    </a:lnTo>
                    <a:lnTo>
                      <a:pt x="5" y="28"/>
                    </a:lnTo>
                    <a:lnTo>
                      <a:pt x="5" y="28"/>
                    </a:lnTo>
                    <a:lnTo>
                      <a:pt x="0" y="23"/>
                    </a:lnTo>
                    <a:lnTo>
                      <a:pt x="0" y="16"/>
                    </a:lnTo>
                    <a:lnTo>
                      <a:pt x="0" y="16"/>
                    </a:lnTo>
                    <a:lnTo>
                      <a:pt x="0" y="16"/>
                    </a:lnTo>
                    <a:close/>
                    <a:moveTo>
                      <a:pt x="5" y="16"/>
                    </a:moveTo>
                    <a:lnTo>
                      <a:pt x="5" y="16"/>
                    </a:lnTo>
                    <a:lnTo>
                      <a:pt x="5" y="20"/>
                    </a:lnTo>
                    <a:lnTo>
                      <a:pt x="8" y="23"/>
                    </a:lnTo>
                    <a:lnTo>
                      <a:pt x="8" y="23"/>
                    </a:lnTo>
                    <a:lnTo>
                      <a:pt x="12" y="25"/>
                    </a:lnTo>
                    <a:lnTo>
                      <a:pt x="20" y="25"/>
                    </a:lnTo>
                    <a:lnTo>
                      <a:pt x="20" y="25"/>
                    </a:lnTo>
                    <a:lnTo>
                      <a:pt x="36" y="25"/>
                    </a:lnTo>
                    <a:lnTo>
                      <a:pt x="36" y="25"/>
                    </a:lnTo>
                    <a:lnTo>
                      <a:pt x="41" y="25"/>
                    </a:lnTo>
                    <a:lnTo>
                      <a:pt x="44" y="23"/>
                    </a:lnTo>
                    <a:lnTo>
                      <a:pt x="44" y="23"/>
                    </a:lnTo>
                    <a:lnTo>
                      <a:pt x="46" y="20"/>
                    </a:lnTo>
                    <a:lnTo>
                      <a:pt x="47" y="16"/>
                    </a:lnTo>
                    <a:lnTo>
                      <a:pt x="47" y="16"/>
                    </a:lnTo>
                    <a:lnTo>
                      <a:pt x="46" y="12"/>
                    </a:lnTo>
                    <a:lnTo>
                      <a:pt x="44" y="8"/>
                    </a:lnTo>
                    <a:lnTo>
                      <a:pt x="44" y="8"/>
                    </a:lnTo>
                    <a:lnTo>
                      <a:pt x="41" y="7"/>
                    </a:lnTo>
                    <a:lnTo>
                      <a:pt x="36" y="7"/>
                    </a:lnTo>
                    <a:lnTo>
                      <a:pt x="36" y="7"/>
                    </a:lnTo>
                    <a:lnTo>
                      <a:pt x="20" y="7"/>
                    </a:lnTo>
                    <a:lnTo>
                      <a:pt x="20" y="7"/>
                    </a:lnTo>
                    <a:lnTo>
                      <a:pt x="12" y="7"/>
                    </a:lnTo>
                    <a:lnTo>
                      <a:pt x="8" y="8"/>
                    </a:lnTo>
                    <a:lnTo>
                      <a:pt x="8" y="8"/>
                    </a:lnTo>
                    <a:lnTo>
                      <a:pt x="5" y="12"/>
                    </a:lnTo>
                    <a:lnTo>
                      <a:pt x="5" y="16"/>
                    </a:lnTo>
                    <a:lnTo>
                      <a:pt x="5" y="16"/>
                    </a:lnTo>
                    <a:lnTo>
                      <a:pt x="5" y="16"/>
                    </a:lnTo>
                    <a:close/>
                  </a:path>
                </a:pathLst>
              </a:cu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00" name="Freeform 1484"/>
              <p:cNvSpPr>
                <a:spLocks/>
              </p:cNvSpPr>
              <p:nvPr/>
            </p:nvSpPr>
            <p:spPr bwMode="auto">
              <a:xfrm>
                <a:off x="2358" y="1739"/>
                <a:ext cx="51" cy="33"/>
              </a:xfrm>
              <a:custGeom>
                <a:avLst/>
                <a:gdLst/>
                <a:ahLst/>
                <a:cxnLst>
                  <a:cxn ang="0">
                    <a:pos x="20" y="0"/>
                  </a:cxn>
                  <a:cxn ang="0">
                    <a:pos x="20" y="0"/>
                  </a:cxn>
                  <a:cxn ang="0">
                    <a:pos x="51" y="0"/>
                  </a:cxn>
                  <a:cxn ang="0">
                    <a:pos x="51" y="0"/>
                  </a:cxn>
                  <a:cxn ang="0">
                    <a:pos x="51" y="8"/>
                  </a:cxn>
                  <a:cxn ang="0">
                    <a:pos x="51" y="8"/>
                  </a:cxn>
                  <a:cxn ang="0">
                    <a:pos x="20" y="8"/>
                  </a:cxn>
                  <a:cxn ang="0">
                    <a:pos x="20" y="8"/>
                  </a:cxn>
                  <a:cxn ang="0">
                    <a:pos x="12" y="8"/>
                  </a:cxn>
                  <a:cxn ang="0">
                    <a:pos x="8" y="10"/>
                  </a:cxn>
                  <a:cxn ang="0">
                    <a:pos x="8" y="10"/>
                  </a:cxn>
                  <a:cxn ang="0">
                    <a:pos x="5" y="13"/>
                  </a:cxn>
                  <a:cxn ang="0">
                    <a:pos x="5" y="16"/>
                  </a:cxn>
                  <a:cxn ang="0">
                    <a:pos x="5" y="16"/>
                  </a:cxn>
                  <a:cxn ang="0">
                    <a:pos x="5" y="21"/>
                  </a:cxn>
                  <a:cxn ang="0">
                    <a:pos x="8" y="24"/>
                  </a:cxn>
                  <a:cxn ang="0">
                    <a:pos x="8" y="24"/>
                  </a:cxn>
                  <a:cxn ang="0">
                    <a:pos x="12" y="26"/>
                  </a:cxn>
                  <a:cxn ang="0">
                    <a:pos x="20" y="26"/>
                  </a:cxn>
                  <a:cxn ang="0">
                    <a:pos x="20" y="26"/>
                  </a:cxn>
                  <a:cxn ang="0">
                    <a:pos x="51" y="26"/>
                  </a:cxn>
                  <a:cxn ang="0">
                    <a:pos x="51" y="26"/>
                  </a:cxn>
                  <a:cxn ang="0">
                    <a:pos x="51" y="33"/>
                  </a:cxn>
                  <a:cxn ang="0">
                    <a:pos x="51" y="33"/>
                  </a:cxn>
                  <a:cxn ang="0">
                    <a:pos x="20" y="33"/>
                  </a:cxn>
                  <a:cxn ang="0">
                    <a:pos x="20" y="33"/>
                  </a:cxn>
                  <a:cxn ang="0">
                    <a:pos x="10" y="31"/>
                  </a:cxn>
                  <a:cxn ang="0">
                    <a:pos x="5" y="29"/>
                  </a:cxn>
                  <a:cxn ang="0">
                    <a:pos x="5" y="29"/>
                  </a:cxn>
                  <a:cxn ang="0">
                    <a:pos x="0" y="24"/>
                  </a:cxn>
                  <a:cxn ang="0">
                    <a:pos x="0" y="16"/>
                  </a:cxn>
                  <a:cxn ang="0">
                    <a:pos x="0" y="16"/>
                  </a:cxn>
                  <a:cxn ang="0">
                    <a:pos x="0" y="10"/>
                  </a:cxn>
                  <a:cxn ang="0">
                    <a:pos x="5" y="5"/>
                  </a:cxn>
                  <a:cxn ang="0">
                    <a:pos x="5" y="5"/>
                  </a:cxn>
                  <a:cxn ang="0">
                    <a:pos x="10" y="2"/>
                  </a:cxn>
                  <a:cxn ang="0">
                    <a:pos x="20" y="0"/>
                  </a:cxn>
                  <a:cxn ang="0">
                    <a:pos x="20" y="0"/>
                  </a:cxn>
                  <a:cxn ang="0">
                    <a:pos x="20" y="0"/>
                  </a:cxn>
                </a:cxnLst>
                <a:rect l="0" t="0" r="r" b="b"/>
                <a:pathLst>
                  <a:path w="51" h="33">
                    <a:moveTo>
                      <a:pt x="20" y="0"/>
                    </a:moveTo>
                    <a:lnTo>
                      <a:pt x="20" y="0"/>
                    </a:lnTo>
                    <a:lnTo>
                      <a:pt x="51" y="0"/>
                    </a:lnTo>
                    <a:lnTo>
                      <a:pt x="51" y="0"/>
                    </a:lnTo>
                    <a:lnTo>
                      <a:pt x="51" y="8"/>
                    </a:lnTo>
                    <a:lnTo>
                      <a:pt x="51" y="8"/>
                    </a:lnTo>
                    <a:lnTo>
                      <a:pt x="20" y="8"/>
                    </a:lnTo>
                    <a:lnTo>
                      <a:pt x="20" y="8"/>
                    </a:lnTo>
                    <a:lnTo>
                      <a:pt x="12" y="8"/>
                    </a:lnTo>
                    <a:lnTo>
                      <a:pt x="8" y="10"/>
                    </a:lnTo>
                    <a:lnTo>
                      <a:pt x="8" y="10"/>
                    </a:lnTo>
                    <a:lnTo>
                      <a:pt x="5" y="13"/>
                    </a:lnTo>
                    <a:lnTo>
                      <a:pt x="5" y="16"/>
                    </a:lnTo>
                    <a:lnTo>
                      <a:pt x="5" y="16"/>
                    </a:lnTo>
                    <a:lnTo>
                      <a:pt x="5" y="21"/>
                    </a:lnTo>
                    <a:lnTo>
                      <a:pt x="8" y="24"/>
                    </a:lnTo>
                    <a:lnTo>
                      <a:pt x="8" y="24"/>
                    </a:lnTo>
                    <a:lnTo>
                      <a:pt x="12" y="26"/>
                    </a:lnTo>
                    <a:lnTo>
                      <a:pt x="20" y="26"/>
                    </a:lnTo>
                    <a:lnTo>
                      <a:pt x="20" y="26"/>
                    </a:lnTo>
                    <a:lnTo>
                      <a:pt x="51" y="26"/>
                    </a:lnTo>
                    <a:lnTo>
                      <a:pt x="51" y="26"/>
                    </a:lnTo>
                    <a:lnTo>
                      <a:pt x="51" y="33"/>
                    </a:lnTo>
                    <a:lnTo>
                      <a:pt x="51" y="33"/>
                    </a:lnTo>
                    <a:lnTo>
                      <a:pt x="20" y="33"/>
                    </a:lnTo>
                    <a:lnTo>
                      <a:pt x="20" y="33"/>
                    </a:lnTo>
                    <a:lnTo>
                      <a:pt x="10" y="31"/>
                    </a:lnTo>
                    <a:lnTo>
                      <a:pt x="5" y="29"/>
                    </a:lnTo>
                    <a:lnTo>
                      <a:pt x="5" y="29"/>
                    </a:lnTo>
                    <a:lnTo>
                      <a:pt x="0" y="24"/>
                    </a:lnTo>
                    <a:lnTo>
                      <a:pt x="0" y="16"/>
                    </a:lnTo>
                    <a:lnTo>
                      <a:pt x="0" y="16"/>
                    </a:lnTo>
                    <a:lnTo>
                      <a:pt x="0" y="10"/>
                    </a:lnTo>
                    <a:lnTo>
                      <a:pt x="5" y="5"/>
                    </a:lnTo>
                    <a:lnTo>
                      <a:pt x="5" y="5"/>
                    </a:lnTo>
                    <a:lnTo>
                      <a:pt x="10" y="2"/>
                    </a:lnTo>
                    <a:lnTo>
                      <a:pt x="20" y="0"/>
                    </a:lnTo>
                    <a:lnTo>
                      <a:pt x="20" y="0"/>
                    </a:lnTo>
                    <a:lnTo>
                      <a:pt x="20" y="0"/>
                    </a:lnTo>
                    <a:close/>
                  </a:path>
                </a:pathLst>
              </a:cu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01" name="Freeform 1485"/>
              <p:cNvSpPr>
                <a:spLocks/>
              </p:cNvSpPr>
              <p:nvPr/>
            </p:nvSpPr>
            <p:spPr bwMode="auto">
              <a:xfrm>
                <a:off x="2358" y="1776"/>
                <a:ext cx="52" cy="31"/>
              </a:xfrm>
              <a:custGeom>
                <a:avLst/>
                <a:gdLst/>
                <a:ahLst/>
                <a:cxnLst>
                  <a:cxn ang="0">
                    <a:pos x="38" y="30"/>
                  </a:cxn>
                  <a:cxn ang="0">
                    <a:pos x="38" y="23"/>
                  </a:cxn>
                  <a:cxn ang="0">
                    <a:pos x="43" y="23"/>
                  </a:cxn>
                  <a:cxn ang="0">
                    <a:pos x="44" y="22"/>
                  </a:cxn>
                  <a:cxn ang="0">
                    <a:pos x="46" y="20"/>
                  </a:cxn>
                  <a:cxn ang="0">
                    <a:pos x="47" y="17"/>
                  </a:cxn>
                  <a:cxn ang="0">
                    <a:pos x="46" y="10"/>
                  </a:cxn>
                  <a:cxn ang="0">
                    <a:pos x="43" y="9"/>
                  </a:cxn>
                  <a:cxn ang="0">
                    <a:pos x="39" y="9"/>
                  </a:cxn>
                  <a:cxn ang="0">
                    <a:pos x="33" y="7"/>
                  </a:cxn>
                  <a:cxn ang="0">
                    <a:pos x="20" y="7"/>
                  </a:cxn>
                  <a:cxn ang="0">
                    <a:pos x="12" y="9"/>
                  </a:cxn>
                  <a:cxn ang="0">
                    <a:pos x="7" y="10"/>
                  </a:cxn>
                  <a:cxn ang="0">
                    <a:pos x="5" y="17"/>
                  </a:cxn>
                  <a:cxn ang="0">
                    <a:pos x="5" y="20"/>
                  </a:cxn>
                  <a:cxn ang="0">
                    <a:pos x="8" y="22"/>
                  </a:cxn>
                  <a:cxn ang="0">
                    <a:pos x="16" y="25"/>
                  </a:cxn>
                  <a:cxn ang="0">
                    <a:pos x="16" y="31"/>
                  </a:cxn>
                  <a:cxn ang="0">
                    <a:pos x="8" y="30"/>
                  </a:cxn>
                  <a:cxn ang="0">
                    <a:pos x="3" y="28"/>
                  </a:cxn>
                  <a:cxn ang="0">
                    <a:pos x="0" y="17"/>
                  </a:cxn>
                  <a:cxn ang="0">
                    <a:pos x="0" y="10"/>
                  </a:cxn>
                  <a:cxn ang="0">
                    <a:pos x="2" y="7"/>
                  </a:cxn>
                  <a:cxn ang="0">
                    <a:pos x="8" y="2"/>
                  </a:cxn>
                  <a:cxn ang="0">
                    <a:pos x="20" y="0"/>
                  </a:cxn>
                  <a:cxn ang="0">
                    <a:pos x="34" y="0"/>
                  </a:cxn>
                  <a:cxn ang="0">
                    <a:pos x="49" y="5"/>
                  </a:cxn>
                  <a:cxn ang="0">
                    <a:pos x="51" y="10"/>
                  </a:cxn>
                  <a:cxn ang="0">
                    <a:pos x="52" y="17"/>
                  </a:cxn>
                  <a:cxn ang="0">
                    <a:pos x="49" y="28"/>
                  </a:cxn>
                  <a:cxn ang="0">
                    <a:pos x="44" y="30"/>
                  </a:cxn>
                  <a:cxn ang="0">
                    <a:pos x="38" y="30"/>
                  </a:cxn>
                </a:cxnLst>
                <a:rect l="0" t="0" r="r" b="b"/>
                <a:pathLst>
                  <a:path w="52" h="31">
                    <a:moveTo>
                      <a:pt x="38" y="30"/>
                    </a:moveTo>
                    <a:lnTo>
                      <a:pt x="38" y="30"/>
                    </a:lnTo>
                    <a:lnTo>
                      <a:pt x="38" y="23"/>
                    </a:lnTo>
                    <a:lnTo>
                      <a:pt x="38" y="23"/>
                    </a:lnTo>
                    <a:lnTo>
                      <a:pt x="43" y="23"/>
                    </a:lnTo>
                    <a:lnTo>
                      <a:pt x="43" y="23"/>
                    </a:lnTo>
                    <a:lnTo>
                      <a:pt x="44" y="22"/>
                    </a:lnTo>
                    <a:lnTo>
                      <a:pt x="44" y="22"/>
                    </a:lnTo>
                    <a:lnTo>
                      <a:pt x="46" y="20"/>
                    </a:lnTo>
                    <a:lnTo>
                      <a:pt x="46" y="20"/>
                    </a:lnTo>
                    <a:lnTo>
                      <a:pt x="47" y="17"/>
                    </a:lnTo>
                    <a:lnTo>
                      <a:pt x="47" y="17"/>
                    </a:lnTo>
                    <a:lnTo>
                      <a:pt x="46" y="13"/>
                    </a:lnTo>
                    <a:lnTo>
                      <a:pt x="46" y="10"/>
                    </a:lnTo>
                    <a:lnTo>
                      <a:pt x="46" y="10"/>
                    </a:lnTo>
                    <a:lnTo>
                      <a:pt x="43" y="9"/>
                    </a:lnTo>
                    <a:lnTo>
                      <a:pt x="43" y="9"/>
                    </a:lnTo>
                    <a:lnTo>
                      <a:pt x="39" y="9"/>
                    </a:lnTo>
                    <a:lnTo>
                      <a:pt x="39" y="9"/>
                    </a:lnTo>
                    <a:lnTo>
                      <a:pt x="33" y="7"/>
                    </a:lnTo>
                    <a:lnTo>
                      <a:pt x="33" y="7"/>
                    </a:lnTo>
                    <a:lnTo>
                      <a:pt x="20" y="7"/>
                    </a:lnTo>
                    <a:lnTo>
                      <a:pt x="20" y="7"/>
                    </a:lnTo>
                    <a:lnTo>
                      <a:pt x="12" y="9"/>
                    </a:lnTo>
                    <a:lnTo>
                      <a:pt x="7" y="10"/>
                    </a:lnTo>
                    <a:lnTo>
                      <a:pt x="7" y="10"/>
                    </a:lnTo>
                    <a:lnTo>
                      <a:pt x="5" y="13"/>
                    </a:lnTo>
                    <a:lnTo>
                      <a:pt x="5" y="17"/>
                    </a:lnTo>
                    <a:lnTo>
                      <a:pt x="5" y="17"/>
                    </a:lnTo>
                    <a:lnTo>
                      <a:pt x="5" y="20"/>
                    </a:lnTo>
                    <a:lnTo>
                      <a:pt x="8" y="22"/>
                    </a:lnTo>
                    <a:lnTo>
                      <a:pt x="8" y="22"/>
                    </a:lnTo>
                    <a:lnTo>
                      <a:pt x="12" y="23"/>
                    </a:lnTo>
                    <a:lnTo>
                      <a:pt x="16" y="25"/>
                    </a:lnTo>
                    <a:lnTo>
                      <a:pt x="16" y="25"/>
                    </a:lnTo>
                    <a:lnTo>
                      <a:pt x="16" y="31"/>
                    </a:lnTo>
                    <a:lnTo>
                      <a:pt x="16" y="31"/>
                    </a:lnTo>
                    <a:lnTo>
                      <a:pt x="8" y="30"/>
                    </a:lnTo>
                    <a:lnTo>
                      <a:pt x="3" y="28"/>
                    </a:lnTo>
                    <a:lnTo>
                      <a:pt x="3" y="28"/>
                    </a:lnTo>
                    <a:lnTo>
                      <a:pt x="0" y="23"/>
                    </a:lnTo>
                    <a:lnTo>
                      <a:pt x="0" y="17"/>
                    </a:lnTo>
                    <a:lnTo>
                      <a:pt x="0" y="17"/>
                    </a:lnTo>
                    <a:lnTo>
                      <a:pt x="0" y="10"/>
                    </a:lnTo>
                    <a:lnTo>
                      <a:pt x="2" y="7"/>
                    </a:lnTo>
                    <a:lnTo>
                      <a:pt x="2" y="7"/>
                    </a:lnTo>
                    <a:lnTo>
                      <a:pt x="5" y="4"/>
                    </a:lnTo>
                    <a:lnTo>
                      <a:pt x="8" y="2"/>
                    </a:lnTo>
                    <a:lnTo>
                      <a:pt x="20" y="0"/>
                    </a:lnTo>
                    <a:lnTo>
                      <a:pt x="20" y="0"/>
                    </a:lnTo>
                    <a:lnTo>
                      <a:pt x="34" y="0"/>
                    </a:lnTo>
                    <a:lnTo>
                      <a:pt x="34" y="0"/>
                    </a:lnTo>
                    <a:lnTo>
                      <a:pt x="43" y="2"/>
                    </a:lnTo>
                    <a:lnTo>
                      <a:pt x="49" y="5"/>
                    </a:lnTo>
                    <a:lnTo>
                      <a:pt x="49" y="5"/>
                    </a:lnTo>
                    <a:lnTo>
                      <a:pt x="51" y="10"/>
                    </a:lnTo>
                    <a:lnTo>
                      <a:pt x="52" y="17"/>
                    </a:lnTo>
                    <a:lnTo>
                      <a:pt x="52" y="17"/>
                    </a:lnTo>
                    <a:lnTo>
                      <a:pt x="51" y="23"/>
                    </a:lnTo>
                    <a:lnTo>
                      <a:pt x="49" y="28"/>
                    </a:lnTo>
                    <a:lnTo>
                      <a:pt x="49" y="28"/>
                    </a:lnTo>
                    <a:lnTo>
                      <a:pt x="44" y="30"/>
                    </a:lnTo>
                    <a:lnTo>
                      <a:pt x="38" y="30"/>
                    </a:lnTo>
                    <a:lnTo>
                      <a:pt x="38" y="30"/>
                    </a:lnTo>
                    <a:lnTo>
                      <a:pt x="38" y="30"/>
                    </a:lnTo>
                    <a:close/>
                  </a:path>
                </a:pathLst>
              </a:cu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02" name="Freeform 1486"/>
              <p:cNvSpPr>
                <a:spLocks/>
              </p:cNvSpPr>
              <p:nvPr/>
            </p:nvSpPr>
            <p:spPr bwMode="auto">
              <a:xfrm>
                <a:off x="2358" y="1811"/>
                <a:ext cx="51" cy="31"/>
              </a:xfrm>
              <a:custGeom>
                <a:avLst/>
                <a:gdLst/>
                <a:ahLst/>
                <a:cxnLst>
                  <a:cxn ang="0">
                    <a:pos x="0" y="0"/>
                  </a:cxn>
                  <a:cxn ang="0">
                    <a:pos x="51" y="0"/>
                  </a:cxn>
                  <a:cxn ang="0">
                    <a:pos x="51" y="6"/>
                  </a:cxn>
                  <a:cxn ang="0">
                    <a:pos x="29" y="6"/>
                  </a:cxn>
                  <a:cxn ang="0">
                    <a:pos x="29" y="24"/>
                  </a:cxn>
                  <a:cxn ang="0">
                    <a:pos x="51" y="24"/>
                  </a:cxn>
                  <a:cxn ang="0">
                    <a:pos x="51" y="31"/>
                  </a:cxn>
                  <a:cxn ang="0">
                    <a:pos x="0" y="31"/>
                  </a:cxn>
                  <a:cxn ang="0">
                    <a:pos x="0" y="24"/>
                  </a:cxn>
                  <a:cxn ang="0">
                    <a:pos x="23" y="24"/>
                  </a:cxn>
                  <a:cxn ang="0">
                    <a:pos x="23" y="6"/>
                  </a:cxn>
                  <a:cxn ang="0">
                    <a:pos x="0" y="6"/>
                  </a:cxn>
                  <a:cxn ang="0">
                    <a:pos x="0" y="0"/>
                  </a:cxn>
                  <a:cxn ang="0">
                    <a:pos x="0" y="0"/>
                  </a:cxn>
                </a:cxnLst>
                <a:rect l="0" t="0" r="r" b="b"/>
                <a:pathLst>
                  <a:path w="51" h="31">
                    <a:moveTo>
                      <a:pt x="0" y="0"/>
                    </a:moveTo>
                    <a:lnTo>
                      <a:pt x="51" y="0"/>
                    </a:lnTo>
                    <a:lnTo>
                      <a:pt x="51" y="6"/>
                    </a:lnTo>
                    <a:lnTo>
                      <a:pt x="29" y="6"/>
                    </a:lnTo>
                    <a:lnTo>
                      <a:pt x="29" y="24"/>
                    </a:lnTo>
                    <a:lnTo>
                      <a:pt x="51" y="24"/>
                    </a:lnTo>
                    <a:lnTo>
                      <a:pt x="51" y="31"/>
                    </a:lnTo>
                    <a:lnTo>
                      <a:pt x="0" y="31"/>
                    </a:lnTo>
                    <a:lnTo>
                      <a:pt x="0" y="24"/>
                    </a:lnTo>
                    <a:lnTo>
                      <a:pt x="23" y="24"/>
                    </a:lnTo>
                    <a:lnTo>
                      <a:pt x="23" y="6"/>
                    </a:lnTo>
                    <a:lnTo>
                      <a:pt x="0" y="6"/>
                    </a:lnTo>
                    <a:lnTo>
                      <a:pt x="0" y="0"/>
                    </a:lnTo>
                    <a:lnTo>
                      <a:pt x="0" y="0"/>
                    </a:lnTo>
                    <a:close/>
                  </a:path>
                </a:pathLst>
              </a:cu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903" name="Freeform 1487"/>
              <p:cNvSpPr>
                <a:spLocks/>
              </p:cNvSpPr>
              <p:nvPr/>
            </p:nvSpPr>
            <p:spPr bwMode="auto">
              <a:xfrm>
                <a:off x="1862" y="1690"/>
                <a:ext cx="444" cy="339"/>
              </a:xfrm>
              <a:custGeom>
                <a:avLst/>
                <a:gdLst/>
                <a:ahLst/>
                <a:cxnLst>
                  <a:cxn ang="0">
                    <a:pos x="223" y="0"/>
                  </a:cxn>
                  <a:cxn ang="0">
                    <a:pos x="3" y="0"/>
                  </a:cxn>
                  <a:cxn ang="0">
                    <a:pos x="3" y="0"/>
                  </a:cxn>
                  <a:cxn ang="0">
                    <a:pos x="1" y="2"/>
                  </a:cxn>
                  <a:cxn ang="0">
                    <a:pos x="0" y="3"/>
                  </a:cxn>
                  <a:cxn ang="0">
                    <a:pos x="0" y="336"/>
                  </a:cxn>
                  <a:cxn ang="0">
                    <a:pos x="0" y="336"/>
                  </a:cxn>
                  <a:cxn ang="0">
                    <a:pos x="1" y="337"/>
                  </a:cxn>
                  <a:cxn ang="0">
                    <a:pos x="3" y="339"/>
                  </a:cxn>
                  <a:cxn ang="0">
                    <a:pos x="443" y="339"/>
                  </a:cxn>
                  <a:cxn ang="0">
                    <a:pos x="443" y="339"/>
                  </a:cxn>
                  <a:cxn ang="0">
                    <a:pos x="443" y="337"/>
                  </a:cxn>
                  <a:cxn ang="0">
                    <a:pos x="444" y="336"/>
                  </a:cxn>
                  <a:cxn ang="0">
                    <a:pos x="444" y="3"/>
                  </a:cxn>
                  <a:cxn ang="0">
                    <a:pos x="444" y="3"/>
                  </a:cxn>
                  <a:cxn ang="0">
                    <a:pos x="443" y="2"/>
                  </a:cxn>
                  <a:cxn ang="0">
                    <a:pos x="443" y="0"/>
                  </a:cxn>
                  <a:cxn ang="0">
                    <a:pos x="223" y="0"/>
                  </a:cxn>
                  <a:cxn ang="0">
                    <a:pos x="223" y="0"/>
                  </a:cxn>
                </a:cxnLst>
                <a:rect l="0" t="0" r="r" b="b"/>
                <a:pathLst>
                  <a:path w="444" h="339">
                    <a:moveTo>
                      <a:pt x="223" y="0"/>
                    </a:moveTo>
                    <a:lnTo>
                      <a:pt x="3" y="0"/>
                    </a:lnTo>
                    <a:lnTo>
                      <a:pt x="3" y="0"/>
                    </a:lnTo>
                    <a:lnTo>
                      <a:pt x="1" y="2"/>
                    </a:lnTo>
                    <a:lnTo>
                      <a:pt x="0" y="3"/>
                    </a:lnTo>
                    <a:lnTo>
                      <a:pt x="0" y="336"/>
                    </a:lnTo>
                    <a:lnTo>
                      <a:pt x="0" y="336"/>
                    </a:lnTo>
                    <a:lnTo>
                      <a:pt x="1" y="337"/>
                    </a:lnTo>
                    <a:lnTo>
                      <a:pt x="3" y="339"/>
                    </a:lnTo>
                    <a:lnTo>
                      <a:pt x="443" y="339"/>
                    </a:lnTo>
                    <a:lnTo>
                      <a:pt x="443" y="339"/>
                    </a:lnTo>
                    <a:lnTo>
                      <a:pt x="443" y="337"/>
                    </a:lnTo>
                    <a:lnTo>
                      <a:pt x="444" y="336"/>
                    </a:lnTo>
                    <a:lnTo>
                      <a:pt x="444" y="3"/>
                    </a:lnTo>
                    <a:lnTo>
                      <a:pt x="444" y="3"/>
                    </a:lnTo>
                    <a:lnTo>
                      <a:pt x="443" y="2"/>
                    </a:lnTo>
                    <a:lnTo>
                      <a:pt x="443" y="0"/>
                    </a:lnTo>
                    <a:lnTo>
                      <a:pt x="223" y="0"/>
                    </a:lnTo>
                    <a:lnTo>
                      <a:pt x="223" y="0"/>
                    </a:lnTo>
                    <a:close/>
                  </a:path>
                </a:pathLst>
              </a:custGeom>
              <a:grpFill/>
              <a:ln w="952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grpSp>
        <p:nvGrpSpPr>
          <p:cNvPr id="18" name="Group 1490"/>
          <p:cNvGrpSpPr>
            <a:grpSpLocks/>
          </p:cNvGrpSpPr>
          <p:nvPr/>
        </p:nvGrpSpPr>
        <p:grpSpPr bwMode="auto">
          <a:xfrm>
            <a:off x="2628269" y="5505503"/>
            <a:ext cx="315419" cy="394832"/>
            <a:chOff x="2048" y="2685"/>
            <a:chExt cx="398" cy="571"/>
          </a:xfrm>
          <a:solidFill>
            <a:srgbClr val="889EA7"/>
          </a:solidFill>
        </p:grpSpPr>
        <p:sp>
          <p:nvSpPr>
            <p:cNvPr id="4872" name="Rectangle 1491"/>
            <p:cNvSpPr>
              <a:spLocks noChangeArrowheads="1"/>
            </p:cNvSpPr>
            <p:nvPr/>
          </p:nvSpPr>
          <p:spPr bwMode="auto">
            <a:xfrm>
              <a:off x="2048" y="2685"/>
              <a:ext cx="398" cy="571"/>
            </a:xfrm>
            <a:prstGeom prst="rect">
              <a:avLst/>
            </a:prstGeom>
            <a:grpFill/>
            <a:ln w="1270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73" name="Rectangle 1492"/>
            <p:cNvSpPr>
              <a:spLocks noChangeArrowheads="1"/>
            </p:cNvSpPr>
            <p:nvPr/>
          </p:nvSpPr>
          <p:spPr bwMode="auto">
            <a:xfrm>
              <a:off x="2250" y="2772"/>
              <a:ext cx="48" cy="324"/>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74" name="Rectangle 1493"/>
            <p:cNvSpPr>
              <a:spLocks noChangeArrowheads="1"/>
            </p:cNvSpPr>
            <p:nvPr/>
          </p:nvSpPr>
          <p:spPr bwMode="auto">
            <a:xfrm>
              <a:off x="2189" y="3107"/>
              <a:ext cx="116" cy="119"/>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75" name="Line 1494"/>
            <p:cNvSpPr>
              <a:spLocks noChangeShapeType="1"/>
            </p:cNvSpPr>
            <p:nvPr/>
          </p:nvSpPr>
          <p:spPr bwMode="auto">
            <a:xfrm>
              <a:off x="2252" y="2781"/>
              <a:ext cx="43" cy="0"/>
            </a:xfrm>
            <a:prstGeom prst="line">
              <a:avLst/>
            </a:prstGeom>
            <a:grpFill/>
            <a:ln w="1079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76" name="Rectangle 1495"/>
            <p:cNvSpPr>
              <a:spLocks noChangeArrowheads="1"/>
            </p:cNvSpPr>
            <p:nvPr/>
          </p:nvSpPr>
          <p:spPr bwMode="auto">
            <a:xfrm>
              <a:off x="2382" y="2772"/>
              <a:ext cx="49" cy="324"/>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77" name="Rectangle 1496"/>
            <p:cNvSpPr>
              <a:spLocks noChangeArrowheads="1"/>
            </p:cNvSpPr>
            <p:nvPr/>
          </p:nvSpPr>
          <p:spPr bwMode="auto">
            <a:xfrm>
              <a:off x="2321" y="3107"/>
              <a:ext cx="116" cy="119"/>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78" name="Line 1497"/>
            <p:cNvSpPr>
              <a:spLocks noChangeShapeType="1"/>
            </p:cNvSpPr>
            <p:nvPr/>
          </p:nvSpPr>
          <p:spPr bwMode="auto">
            <a:xfrm>
              <a:off x="2385" y="2781"/>
              <a:ext cx="43" cy="0"/>
            </a:xfrm>
            <a:prstGeom prst="line">
              <a:avLst/>
            </a:prstGeom>
            <a:grpFill/>
            <a:ln w="1079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79" name="Rectangle 1498"/>
            <p:cNvSpPr>
              <a:spLocks noChangeArrowheads="1"/>
            </p:cNvSpPr>
            <p:nvPr/>
          </p:nvSpPr>
          <p:spPr bwMode="auto">
            <a:xfrm>
              <a:off x="2189" y="2705"/>
              <a:ext cx="116" cy="56"/>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0" name="Rectangle 1499"/>
            <p:cNvSpPr>
              <a:spLocks noChangeArrowheads="1"/>
            </p:cNvSpPr>
            <p:nvPr/>
          </p:nvSpPr>
          <p:spPr bwMode="auto">
            <a:xfrm>
              <a:off x="2321" y="2705"/>
              <a:ext cx="116" cy="56"/>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1" name="Rectangle 1500"/>
            <p:cNvSpPr>
              <a:spLocks noChangeArrowheads="1"/>
            </p:cNvSpPr>
            <p:nvPr/>
          </p:nvSpPr>
          <p:spPr bwMode="auto">
            <a:xfrm>
              <a:off x="2115" y="2772"/>
              <a:ext cx="49" cy="324"/>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2" name="Rectangle 1501"/>
            <p:cNvSpPr>
              <a:spLocks noChangeArrowheads="1"/>
            </p:cNvSpPr>
            <p:nvPr/>
          </p:nvSpPr>
          <p:spPr bwMode="auto">
            <a:xfrm>
              <a:off x="2055" y="3107"/>
              <a:ext cx="116" cy="119"/>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3" name="Line 1502"/>
            <p:cNvSpPr>
              <a:spLocks noChangeShapeType="1"/>
            </p:cNvSpPr>
            <p:nvPr/>
          </p:nvSpPr>
          <p:spPr bwMode="auto">
            <a:xfrm>
              <a:off x="2118" y="2781"/>
              <a:ext cx="43" cy="0"/>
            </a:xfrm>
            <a:prstGeom prst="line">
              <a:avLst/>
            </a:prstGeom>
            <a:grpFill/>
            <a:ln w="1079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4" name="Rectangle 1503"/>
            <p:cNvSpPr>
              <a:spLocks noChangeArrowheads="1"/>
            </p:cNvSpPr>
            <p:nvPr/>
          </p:nvSpPr>
          <p:spPr bwMode="auto">
            <a:xfrm>
              <a:off x="2115" y="3048"/>
              <a:ext cx="49" cy="48"/>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5" name="Rectangle 1504"/>
            <p:cNvSpPr>
              <a:spLocks noChangeArrowheads="1"/>
            </p:cNvSpPr>
            <p:nvPr/>
          </p:nvSpPr>
          <p:spPr bwMode="auto">
            <a:xfrm>
              <a:off x="2250" y="3048"/>
              <a:ext cx="48" cy="48"/>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6" name="Rectangle 1505"/>
            <p:cNvSpPr>
              <a:spLocks noChangeArrowheads="1"/>
            </p:cNvSpPr>
            <p:nvPr/>
          </p:nvSpPr>
          <p:spPr bwMode="auto">
            <a:xfrm>
              <a:off x="2382" y="3048"/>
              <a:ext cx="49" cy="48"/>
            </a:xfrm>
            <a:prstGeom prst="rect">
              <a:avLst/>
            </a:prstGeom>
            <a:grpFill/>
            <a:ln w="6350">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7" name="Line 1506"/>
            <p:cNvSpPr>
              <a:spLocks noChangeShapeType="1"/>
            </p:cNvSpPr>
            <p:nvPr/>
          </p:nvSpPr>
          <p:spPr bwMode="auto">
            <a:xfrm>
              <a:off x="2180" y="2685"/>
              <a:ext cx="1" cy="571"/>
            </a:xfrm>
            <a:prstGeom prst="line">
              <a:avLst/>
            </a:prstGeom>
            <a:grpFill/>
            <a:ln w="63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8" name="Line 1507"/>
            <p:cNvSpPr>
              <a:spLocks noChangeShapeType="1"/>
            </p:cNvSpPr>
            <p:nvPr/>
          </p:nvSpPr>
          <p:spPr bwMode="auto">
            <a:xfrm>
              <a:off x="2313" y="2685"/>
              <a:ext cx="0" cy="571"/>
            </a:xfrm>
            <a:prstGeom prst="line">
              <a:avLst/>
            </a:prstGeom>
            <a:grpFill/>
            <a:ln w="63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89" name="Line 1508"/>
            <p:cNvSpPr>
              <a:spLocks noChangeShapeType="1"/>
            </p:cNvSpPr>
            <p:nvPr/>
          </p:nvSpPr>
          <p:spPr bwMode="auto">
            <a:xfrm>
              <a:off x="2048" y="2699"/>
              <a:ext cx="398" cy="1"/>
            </a:xfrm>
            <a:prstGeom prst="line">
              <a:avLst/>
            </a:prstGeom>
            <a:grpFill/>
            <a:ln w="6350">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9" name="Group 1513"/>
          <p:cNvGrpSpPr>
            <a:grpSpLocks/>
          </p:cNvGrpSpPr>
          <p:nvPr>
            <p:custDataLst>
              <p:tags r:id="rId9"/>
            </p:custDataLst>
          </p:nvPr>
        </p:nvGrpSpPr>
        <p:grpSpPr bwMode="auto">
          <a:xfrm>
            <a:off x="3293095" y="5508006"/>
            <a:ext cx="593704" cy="768722"/>
            <a:chOff x="879" y="1752"/>
            <a:chExt cx="1025" cy="1331"/>
          </a:xfrm>
          <a:solidFill>
            <a:srgbClr val="889EA7"/>
          </a:solidFill>
        </p:grpSpPr>
        <p:sp>
          <p:nvSpPr>
            <p:cNvPr id="4449" name="Freeform 1514"/>
            <p:cNvSpPr>
              <a:spLocks/>
            </p:cNvSpPr>
            <p:nvPr/>
          </p:nvSpPr>
          <p:spPr bwMode="auto">
            <a:xfrm>
              <a:off x="881" y="1754"/>
              <a:ext cx="126" cy="489"/>
            </a:xfrm>
            <a:custGeom>
              <a:avLst/>
              <a:gdLst/>
              <a:ahLst/>
              <a:cxnLst>
                <a:cxn ang="0">
                  <a:pos x="0" y="237"/>
                </a:cxn>
                <a:cxn ang="0">
                  <a:pos x="0" y="0"/>
                </a:cxn>
                <a:cxn ang="0">
                  <a:pos x="483" y="0"/>
                </a:cxn>
                <a:cxn ang="0">
                  <a:pos x="483" y="219"/>
                </a:cxn>
                <a:cxn ang="0">
                  <a:pos x="469" y="219"/>
                </a:cxn>
                <a:cxn ang="0">
                  <a:pos x="468" y="321"/>
                </a:cxn>
                <a:cxn ang="0">
                  <a:pos x="381" y="321"/>
                </a:cxn>
                <a:cxn ang="0">
                  <a:pos x="381" y="267"/>
                </a:cxn>
                <a:cxn ang="0">
                  <a:pos x="232" y="267"/>
                </a:cxn>
                <a:cxn ang="0">
                  <a:pos x="232" y="321"/>
                </a:cxn>
                <a:cxn ang="0">
                  <a:pos x="114" y="321"/>
                </a:cxn>
                <a:cxn ang="0">
                  <a:pos x="114" y="268"/>
                </a:cxn>
                <a:cxn ang="0">
                  <a:pos x="85" y="268"/>
                </a:cxn>
                <a:cxn ang="0">
                  <a:pos x="85" y="249"/>
                </a:cxn>
                <a:cxn ang="0">
                  <a:pos x="51" y="249"/>
                </a:cxn>
                <a:cxn ang="0">
                  <a:pos x="49" y="237"/>
                </a:cxn>
                <a:cxn ang="0">
                  <a:pos x="0" y="237"/>
                </a:cxn>
              </a:cxnLst>
              <a:rect l="0" t="0" r="r" b="b"/>
              <a:pathLst>
                <a:path w="483" h="321">
                  <a:moveTo>
                    <a:pt x="0" y="237"/>
                  </a:moveTo>
                  <a:lnTo>
                    <a:pt x="0" y="0"/>
                  </a:lnTo>
                  <a:lnTo>
                    <a:pt x="483" y="0"/>
                  </a:lnTo>
                  <a:lnTo>
                    <a:pt x="483" y="219"/>
                  </a:lnTo>
                  <a:lnTo>
                    <a:pt x="469" y="219"/>
                  </a:lnTo>
                  <a:lnTo>
                    <a:pt x="468" y="321"/>
                  </a:lnTo>
                  <a:lnTo>
                    <a:pt x="381" y="321"/>
                  </a:lnTo>
                  <a:lnTo>
                    <a:pt x="381" y="267"/>
                  </a:lnTo>
                  <a:lnTo>
                    <a:pt x="232" y="267"/>
                  </a:lnTo>
                  <a:lnTo>
                    <a:pt x="232" y="321"/>
                  </a:lnTo>
                  <a:lnTo>
                    <a:pt x="114" y="321"/>
                  </a:lnTo>
                  <a:lnTo>
                    <a:pt x="114" y="268"/>
                  </a:lnTo>
                  <a:lnTo>
                    <a:pt x="85" y="268"/>
                  </a:lnTo>
                  <a:lnTo>
                    <a:pt x="85" y="249"/>
                  </a:lnTo>
                  <a:lnTo>
                    <a:pt x="51" y="249"/>
                  </a:lnTo>
                  <a:lnTo>
                    <a:pt x="49" y="237"/>
                  </a:lnTo>
                  <a:lnTo>
                    <a:pt x="0" y="237"/>
                  </a:lnTo>
                  <a:close/>
                </a:path>
              </a:pathLst>
            </a:custGeom>
            <a:grpFill/>
            <a:ln w="3175" cap="flat" cmpd="sng">
              <a:solidFill>
                <a:srgbClr val="CAD6DA"/>
              </a:solidFill>
              <a:prstDash val="solid"/>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450" name="Rectangle 1515"/>
            <p:cNvSpPr>
              <a:spLocks noChangeArrowheads="1"/>
            </p:cNvSpPr>
            <p:nvPr/>
          </p:nvSpPr>
          <p:spPr bwMode="auto">
            <a:xfrm>
              <a:off x="1205" y="1925"/>
              <a:ext cx="30"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20" name="Group 1516"/>
            <p:cNvGrpSpPr>
              <a:grpSpLocks/>
            </p:cNvGrpSpPr>
            <p:nvPr/>
          </p:nvGrpSpPr>
          <p:grpSpPr bwMode="auto">
            <a:xfrm>
              <a:off x="891" y="1763"/>
              <a:ext cx="31" cy="64"/>
              <a:chOff x="4409" y="2367"/>
              <a:chExt cx="50" cy="107"/>
            </a:xfrm>
            <a:grpFill/>
          </p:grpSpPr>
          <p:sp>
            <p:nvSpPr>
              <p:cNvPr id="4854" name="Rectangle 1517"/>
              <p:cNvSpPr>
                <a:spLocks noChangeArrowheads="1"/>
              </p:cNvSpPr>
              <p:nvPr/>
            </p:nvSpPr>
            <p:spPr bwMode="auto">
              <a:xfrm>
                <a:off x="4411" y="2367"/>
                <a:ext cx="4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55" name="Rectangle 1518"/>
              <p:cNvSpPr>
                <a:spLocks noChangeArrowheads="1"/>
              </p:cNvSpPr>
              <p:nvPr/>
            </p:nvSpPr>
            <p:spPr bwMode="auto">
              <a:xfrm>
                <a:off x="4454" y="2369"/>
                <a:ext cx="5" cy="102"/>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56" name="Freeform 1519"/>
              <p:cNvSpPr>
                <a:spLocks/>
              </p:cNvSpPr>
              <p:nvPr/>
            </p:nvSpPr>
            <p:spPr bwMode="auto">
              <a:xfrm>
                <a:off x="4454" y="2367"/>
                <a:ext cx="5" cy="5"/>
              </a:xfrm>
              <a:custGeom>
                <a:avLst/>
                <a:gdLst/>
                <a:ahLst/>
                <a:cxnLst>
                  <a:cxn ang="0">
                    <a:pos x="2" y="0"/>
                  </a:cxn>
                  <a:cxn ang="0">
                    <a:pos x="5" y="2"/>
                  </a:cxn>
                  <a:cxn ang="0">
                    <a:pos x="0" y="2"/>
                  </a:cxn>
                  <a:cxn ang="0">
                    <a:pos x="2" y="5"/>
                  </a:cxn>
                  <a:cxn ang="0">
                    <a:pos x="2" y="0"/>
                  </a:cxn>
                </a:cxnLst>
                <a:rect l="0" t="0" r="r" b="b"/>
                <a:pathLst>
                  <a:path w="5" h="5">
                    <a:moveTo>
                      <a:pt x="2" y="0"/>
                    </a:moveTo>
                    <a:lnTo>
                      <a:pt x="5" y="2"/>
                    </a:lnTo>
                    <a:lnTo>
                      <a:pt x="0" y="2"/>
                    </a:lnTo>
                    <a:lnTo>
                      <a:pt x="2" y="5"/>
                    </a:lnTo>
                    <a:lnTo>
                      <a:pt x="2" y="0"/>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57" name="Rectangle 1520"/>
              <p:cNvSpPr>
                <a:spLocks noChangeArrowheads="1"/>
              </p:cNvSpPr>
              <p:nvPr/>
            </p:nvSpPr>
            <p:spPr bwMode="auto">
              <a:xfrm>
                <a:off x="4411" y="2469"/>
                <a:ext cx="4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58" name="Freeform 1521"/>
              <p:cNvSpPr>
                <a:spLocks/>
              </p:cNvSpPr>
              <p:nvPr/>
            </p:nvSpPr>
            <p:spPr bwMode="auto">
              <a:xfrm>
                <a:off x="4454" y="2469"/>
                <a:ext cx="5" cy="5"/>
              </a:xfrm>
              <a:custGeom>
                <a:avLst/>
                <a:gdLst/>
                <a:ahLst/>
                <a:cxnLst>
                  <a:cxn ang="0">
                    <a:pos x="5" y="2"/>
                  </a:cxn>
                  <a:cxn ang="0">
                    <a:pos x="2" y="5"/>
                  </a:cxn>
                  <a:cxn ang="0">
                    <a:pos x="2" y="0"/>
                  </a:cxn>
                  <a:cxn ang="0">
                    <a:pos x="0" y="2"/>
                  </a:cxn>
                  <a:cxn ang="0">
                    <a:pos x="5" y="2"/>
                  </a:cxn>
                </a:cxnLst>
                <a:rect l="0" t="0" r="r" b="b"/>
                <a:pathLst>
                  <a:path w="5" h="5">
                    <a:moveTo>
                      <a:pt x="5" y="2"/>
                    </a:moveTo>
                    <a:lnTo>
                      <a:pt x="2" y="5"/>
                    </a:lnTo>
                    <a:lnTo>
                      <a:pt x="2" y="0"/>
                    </a:lnTo>
                    <a:lnTo>
                      <a:pt x="0" y="2"/>
                    </a:lnTo>
                    <a:lnTo>
                      <a:pt x="5" y="2"/>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59" name="Rectangle 1522"/>
              <p:cNvSpPr>
                <a:spLocks noChangeArrowheads="1"/>
              </p:cNvSpPr>
              <p:nvPr/>
            </p:nvSpPr>
            <p:spPr bwMode="auto">
              <a:xfrm>
                <a:off x="4409" y="2369"/>
                <a:ext cx="5" cy="102"/>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0" name="Freeform 1523"/>
              <p:cNvSpPr>
                <a:spLocks/>
              </p:cNvSpPr>
              <p:nvPr/>
            </p:nvSpPr>
            <p:spPr bwMode="auto">
              <a:xfrm>
                <a:off x="4409" y="2469"/>
                <a:ext cx="5" cy="5"/>
              </a:xfrm>
              <a:custGeom>
                <a:avLst/>
                <a:gdLst/>
                <a:ahLst/>
                <a:cxnLst>
                  <a:cxn ang="0">
                    <a:pos x="2" y="5"/>
                  </a:cxn>
                  <a:cxn ang="0">
                    <a:pos x="0" y="2"/>
                  </a:cxn>
                  <a:cxn ang="0">
                    <a:pos x="5" y="2"/>
                  </a:cxn>
                  <a:cxn ang="0">
                    <a:pos x="2" y="0"/>
                  </a:cxn>
                  <a:cxn ang="0">
                    <a:pos x="2" y="5"/>
                  </a:cxn>
                </a:cxnLst>
                <a:rect l="0" t="0" r="r" b="b"/>
                <a:pathLst>
                  <a:path w="5" h="5">
                    <a:moveTo>
                      <a:pt x="2" y="5"/>
                    </a:moveTo>
                    <a:lnTo>
                      <a:pt x="0" y="2"/>
                    </a:lnTo>
                    <a:lnTo>
                      <a:pt x="5" y="2"/>
                    </a:lnTo>
                    <a:lnTo>
                      <a:pt x="2" y="0"/>
                    </a:lnTo>
                    <a:lnTo>
                      <a:pt x="2" y="5"/>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1" name="Freeform 1524"/>
              <p:cNvSpPr>
                <a:spLocks/>
              </p:cNvSpPr>
              <p:nvPr/>
            </p:nvSpPr>
            <p:spPr bwMode="auto">
              <a:xfrm>
                <a:off x="4409" y="2367"/>
                <a:ext cx="5" cy="5"/>
              </a:xfrm>
              <a:custGeom>
                <a:avLst/>
                <a:gdLst/>
                <a:ahLst/>
                <a:cxnLst>
                  <a:cxn ang="0">
                    <a:pos x="0" y="2"/>
                  </a:cxn>
                  <a:cxn ang="0">
                    <a:pos x="2" y="0"/>
                  </a:cxn>
                  <a:cxn ang="0">
                    <a:pos x="2" y="5"/>
                  </a:cxn>
                  <a:cxn ang="0">
                    <a:pos x="5" y="2"/>
                  </a:cxn>
                  <a:cxn ang="0">
                    <a:pos x="0" y="2"/>
                  </a:cxn>
                </a:cxnLst>
                <a:rect l="0" t="0" r="r" b="b"/>
                <a:pathLst>
                  <a:path w="5" h="5">
                    <a:moveTo>
                      <a:pt x="0" y="2"/>
                    </a:moveTo>
                    <a:lnTo>
                      <a:pt x="2" y="0"/>
                    </a:lnTo>
                    <a:lnTo>
                      <a:pt x="2" y="5"/>
                    </a:lnTo>
                    <a:lnTo>
                      <a:pt x="5" y="2"/>
                    </a:lnTo>
                    <a:lnTo>
                      <a:pt x="0" y="2"/>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2" name="Oval 1525"/>
              <p:cNvSpPr>
                <a:spLocks noChangeArrowheads="1"/>
              </p:cNvSpPr>
              <p:nvPr/>
            </p:nvSpPr>
            <p:spPr bwMode="auto">
              <a:xfrm>
                <a:off x="4429" y="2383"/>
                <a:ext cx="9" cy="9"/>
              </a:xfrm>
              <a:prstGeom prst="ellipse">
                <a:avLst/>
              </a:prstGeom>
              <a:grpFill/>
              <a:ln w="317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3" name="Oval 1526"/>
              <p:cNvSpPr>
                <a:spLocks noChangeArrowheads="1"/>
              </p:cNvSpPr>
              <p:nvPr/>
            </p:nvSpPr>
            <p:spPr bwMode="auto">
              <a:xfrm>
                <a:off x="4431" y="2451"/>
                <a:ext cx="9" cy="9"/>
              </a:xfrm>
              <a:prstGeom prst="ellipse">
                <a:avLst/>
              </a:prstGeom>
              <a:grpFill/>
              <a:ln w="3175">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4" name="Rectangle 1527"/>
              <p:cNvSpPr>
                <a:spLocks noChangeArrowheads="1"/>
              </p:cNvSpPr>
              <p:nvPr/>
            </p:nvSpPr>
            <p:spPr bwMode="auto">
              <a:xfrm>
                <a:off x="4442" y="2398"/>
                <a:ext cx="5" cy="4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5" name="Freeform 1528"/>
              <p:cNvSpPr>
                <a:spLocks/>
              </p:cNvSpPr>
              <p:nvPr/>
            </p:nvSpPr>
            <p:spPr bwMode="auto">
              <a:xfrm>
                <a:off x="4424" y="2435"/>
                <a:ext cx="21" cy="10"/>
              </a:xfrm>
              <a:custGeom>
                <a:avLst/>
                <a:gdLst/>
                <a:ahLst/>
                <a:cxnLst>
                  <a:cxn ang="0">
                    <a:pos x="19" y="10"/>
                  </a:cxn>
                  <a:cxn ang="0">
                    <a:pos x="21" y="6"/>
                  </a:cxn>
                  <a:cxn ang="0">
                    <a:pos x="2" y="0"/>
                  </a:cxn>
                  <a:cxn ang="0">
                    <a:pos x="0" y="4"/>
                  </a:cxn>
                  <a:cxn ang="0">
                    <a:pos x="19" y="10"/>
                  </a:cxn>
                </a:cxnLst>
                <a:rect l="0" t="0" r="r" b="b"/>
                <a:pathLst>
                  <a:path w="21" h="10">
                    <a:moveTo>
                      <a:pt x="19" y="10"/>
                    </a:moveTo>
                    <a:lnTo>
                      <a:pt x="21" y="6"/>
                    </a:lnTo>
                    <a:lnTo>
                      <a:pt x="2" y="0"/>
                    </a:lnTo>
                    <a:lnTo>
                      <a:pt x="0" y="4"/>
                    </a:lnTo>
                    <a:lnTo>
                      <a:pt x="19" y="10"/>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6" name="Freeform 1529"/>
              <p:cNvSpPr>
                <a:spLocks/>
              </p:cNvSpPr>
              <p:nvPr/>
            </p:nvSpPr>
            <p:spPr bwMode="auto">
              <a:xfrm>
                <a:off x="4442" y="2441"/>
                <a:ext cx="5" cy="4"/>
              </a:xfrm>
              <a:custGeom>
                <a:avLst/>
                <a:gdLst/>
                <a:ahLst/>
                <a:cxnLst>
                  <a:cxn ang="0">
                    <a:pos x="5" y="2"/>
                  </a:cxn>
                  <a:cxn ang="0">
                    <a:pos x="1" y="4"/>
                  </a:cxn>
                  <a:cxn ang="0">
                    <a:pos x="3" y="0"/>
                  </a:cxn>
                  <a:cxn ang="0">
                    <a:pos x="0" y="2"/>
                  </a:cxn>
                  <a:cxn ang="0">
                    <a:pos x="5" y="2"/>
                  </a:cxn>
                </a:cxnLst>
                <a:rect l="0" t="0" r="r" b="b"/>
                <a:pathLst>
                  <a:path w="5" h="4">
                    <a:moveTo>
                      <a:pt x="5" y="2"/>
                    </a:moveTo>
                    <a:lnTo>
                      <a:pt x="1" y="4"/>
                    </a:lnTo>
                    <a:lnTo>
                      <a:pt x="3" y="0"/>
                    </a:lnTo>
                    <a:lnTo>
                      <a:pt x="0" y="2"/>
                    </a:lnTo>
                    <a:lnTo>
                      <a:pt x="5" y="2"/>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7" name="Rectangle 1530"/>
              <p:cNvSpPr>
                <a:spLocks noChangeArrowheads="1"/>
              </p:cNvSpPr>
              <p:nvPr/>
            </p:nvSpPr>
            <p:spPr bwMode="auto">
              <a:xfrm>
                <a:off x="4423" y="2404"/>
                <a:ext cx="5" cy="3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8" name="Freeform 1531"/>
              <p:cNvSpPr>
                <a:spLocks/>
              </p:cNvSpPr>
              <p:nvPr/>
            </p:nvSpPr>
            <p:spPr bwMode="auto">
              <a:xfrm>
                <a:off x="4423" y="2435"/>
                <a:ext cx="5" cy="4"/>
              </a:xfrm>
              <a:custGeom>
                <a:avLst/>
                <a:gdLst/>
                <a:ahLst/>
                <a:cxnLst>
                  <a:cxn ang="0">
                    <a:pos x="1" y="4"/>
                  </a:cxn>
                  <a:cxn ang="0">
                    <a:pos x="0" y="2"/>
                  </a:cxn>
                  <a:cxn ang="0">
                    <a:pos x="5" y="2"/>
                  </a:cxn>
                  <a:cxn ang="0">
                    <a:pos x="3" y="0"/>
                  </a:cxn>
                  <a:cxn ang="0">
                    <a:pos x="1" y="4"/>
                  </a:cxn>
                </a:cxnLst>
                <a:rect l="0" t="0" r="r" b="b"/>
                <a:pathLst>
                  <a:path w="5" h="4">
                    <a:moveTo>
                      <a:pt x="1" y="4"/>
                    </a:moveTo>
                    <a:lnTo>
                      <a:pt x="0" y="2"/>
                    </a:lnTo>
                    <a:lnTo>
                      <a:pt x="5" y="2"/>
                    </a:lnTo>
                    <a:lnTo>
                      <a:pt x="3" y="0"/>
                    </a:lnTo>
                    <a:lnTo>
                      <a:pt x="1" y="4"/>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69" name="Freeform 1532"/>
              <p:cNvSpPr>
                <a:spLocks/>
              </p:cNvSpPr>
              <p:nvPr/>
            </p:nvSpPr>
            <p:spPr bwMode="auto">
              <a:xfrm>
                <a:off x="4425" y="2396"/>
                <a:ext cx="20" cy="11"/>
              </a:xfrm>
              <a:custGeom>
                <a:avLst/>
                <a:gdLst/>
                <a:ahLst/>
                <a:cxnLst>
                  <a:cxn ang="0">
                    <a:pos x="0" y="6"/>
                  </a:cxn>
                  <a:cxn ang="0">
                    <a:pos x="1" y="11"/>
                  </a:cxn>
                  <a:cxn ang="0">
                    <a:pos x="20" y="5"/>
                  </a:cxn>
                  <a:cxn ang="0">
                    <a:pos x="19" y="0"/>
                  </a:cxn>
                  <a:cxn ang="0">
                    <a:pos x="0" y="6"/>
                  </a:cxn>
                </a:cxnLst>
                <a:rect l="0" t="0" r="r" b="b"/>
                <a:pathLst>
                  <a:path w="20" h="11">
                    <a:moveTo>
                      <a:pt x="0" y="6"/>
                    </a:moveTo>
                    <a:lnTo>
                      <a:pt x="1" y="11"/>
                    </a:lnTo>
                    <a:lnTo>
                      <a:pt x="20" y="5"/>
                    </a:lnTo>
                    <a:lnTo>
                      <a:pt x="19" y="0"/>
                    </a:lnTo>
                    <a:lnTo>
                      <a:pt x="0" y="6"/>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70" name="Freeform 1533"/>
              <p:cNvSpPr>
                <a:spLocks/>
              </p:cNvSpPr>
              <p:nvPr/>
            </p:nvSpPr>
            <p:spPr bwMode="auto">
              <a:xfrm>
                <a:off x="4423" y="2402"/>
                <a:ext cx="5" cy="5"/>
              </a:xfrm>
              <a:custGeom>
                <a:avLst/>
                <a:gdLst/>
                <a:ahLst/>
                <a:cxnLst>
                  <a:cxn ang="0">
                    <a:pos x="0" y="2"/>
                  </a:cxn>
                  <a:cxn ang="0">
                    <a:pos x="2" y="0"/>
                  </a:cxn>
                  <a:cxn ang="0">
                    <a:pos x="3" y="5"/>
                  </a:cxn>
                  <a:cxn ang="0">
                    <a:pos x="5" y="2"/>
                  </a:cxn>
                  <a:cxn ang="0">
                    <a:pos x="0" y="2"/>
                  </a:cxn>
                </a:cxnLst>
                <a:rect l="0" t="0" r="r" b="b"/>
                <a:pathLst>
                  <a:path w="5" h="5">
                    <a:moveTo>
                      <a:pt x="0" y="2"/>
                    </a:moveTo>
                    <a:lnTo>
                      <a:pt x="2" y="0"/>
                    </a:lnTo>
                    <a:lnTo>
                      <a:pt x="3" y="5"/>
                    </a:lnTo>
                    <a:lnTo>
                      <a:pt x="5" y="2"/>
                    </a:lnTo>
                    <a:lnTo>
                      <a:pt x="0" y="2"/>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71" name="Freeform 1534"/>
              <p:cNvSpPr>
                <a:spLocks/>
              </p:cNvSpPr>
              <p:nvPr/>
            </p:nvSpPr>
            <p:spPr bwMode="auto">
              <a:xfrm>
                <a:off x="4442" y="2396"/>
                <a:ext cx="5" cy="5"/>
              </a:xfrm>
              <a:custGeom>
                <a:avLst/>
                <a:gdLst/>
                <a:ahLst/>
                <a:cxnLst>
                  <a:cxn ang="0">
                    <a:pos x="2" y="0"/>
                  </a:cxn>
                  <a:cxn ang="0">
                    <a:pos x="5" y="2"/>
                  </a:cxn>
                  <a:cxn ang="0">
                    <a:pos x="0" y="2"/>
                  </a:cxn>
                  <a:cxn ang="0">
                    <a:pos x="3" y="5"/>
                  </a:cxn>
                  <a:cxn ang="0">
                    <a:pos x="2" y="0"/>
                  </a:cxn>
                </a:cxnLst>
                <a:rect l="0" t="0" r="r" b="b"/>
                <a:pathLst>
                  <a:path w="5" h="5">
                    <a:moveTo>
                      <a:pt x="2" y="0"/>
                    </a:moveTo>
                    <a:lnTo>
                      <a:pt x="5" y="2"/>
                    </a:lnTo>
                    <a:lnTo>
                      <a:pt x="0" y="2"/>
                    </a:lnTo>
                    <a:lnTo>
                      <a:pt x="3" y="5"/>
                    </a:lnTo>
                    <a:lnTo>
                      <a:pt x="2" y="0"/>
                    </a:lnTo>
                    <a:close/>
                  </a:path>
                </a:pathLst>
              </a:custGeom>
              <a:grpFill/>
              <a:ln w="3175" cmpd="sng">
                <a:solidFill>
                  <a:srgbClr val="CAD6DA"/>
                </a:solidFill>
                <a:round/>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sp>
          <p:nvSpPr>
            <p:cNvPr id="4452" name="Line 1535"/>
            <p:cNvSpPr>
              <a:spLocks noChangeShapeType="1"/>
            </p:cNvSpPr>
            <p:nvPr/>
          </p:nvSpPr>
          <p:spPr bwMode="auto">
            <a:xfrm flipV="1">
              <a:off x="932" y="1754"/>
              <a:ext cx="0" cy="236"/>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453" name="Rectangle 1536"/>
            <p:cNvSpPr>
              <a:spLocks noChangeArrowheads="1"/>
            </p:cNvSpPr>
            <p:nvPr/>
          </p:nvSpPr>
          <p:spPr bwMode="auto">
            <a:xfrm>
              <a:off x="937" y="1836"/>
              <a:ext cx="23" cy="67"/>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454" name="Rectangle 1537"/>
            <p:cNvSpPr>
              <a:spLocks noChangeArrowheads="1"/>
            </p:cNvSpPr>
            <p:nvPr/>
          </p:nvSpPr>
          <p:spPr bwMode="auto">
            <a:xfrm>
              <a:off x="937" y="1937"/>
              <a:ext cx="23" cy="4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455" name="Line 1538"/>
            <p:cNvSpPr>
              <a:spLocks noChangeShapeType="1"/>
            </p:cNvSpPr>
            <p:nvPr/>
          </p:nvSpPr>
          <p:spPr bwMode="auto">
            <a:xfrm>
              <a:off x="932" y="1924"/>
              <a:ext cx="416" cy="0"/>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21" name="Group 1539"/>
            <p:cNvGrpSpPr>
              <a:grpSpLocks/>
            </p:cNvGrpSpPr>
            <p:nvPr/>
          </p:nvGrpSpPr>
          <p:grpSpPr bwMode="auto">
            <a:xfrm>
              <a:off x="999" y="1925"/>
              <a:ext cx="192" cy="812"/>
              <a:chOff x="4641" y="2234"/>
              <a:chExt cx="192" cy="812"/>
            </a:xfrm>
            <a:grpFill/>
          </p:grpSpPr>
          <p:sp>
            <p:nvSpPr>
              <p:cNvPr id="4828" name="Line 1540"/>
              <p:cNvSpPr>
                <a:spLocks noChangeShapeType="1"/>
              </p:cNvSpPr>
              <p:nvPr/>
            </p:nvSpPr>
            <p:spPr bwMode="auto">
              <a:xfrm flipV="1">
                <a:off x="4664" y="2234"/>
                <a:ext cx="0" cy="150"/>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22" name="Group 1541"/>
              <p:cNvGrpSpPr>
                <a:grpSpLocks/>
              </p:cNvGrpSpPr>
              <p:nvPr/>
            </p:nvGrpSpPr>
            <p:grpSpPr bwMode="auto">
              <a:xfrm>
                <a:off x="4641" y="2358"/>
                <a:ext cx="192" cy="688"/>
                <a:chOff x="4641" y="2358"/>
                <a:chExt cx="192" cy="688"/>
              </a:xfrm>
              <a:grpFill/>
            </p:grpSpPr>
            <p:sp>
              <p:nvSpPr>
                <p:cNvPr id="4850" name="Oval 1542"/>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51" name="Oval 1543"/>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52" name="Rectangle 1544"/>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53" name="Rectangle 1545"/>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23" name="Group 1546"/>
              <p:cNvGrpSpPr>
                <a:grpSpLocks/>
              </p:cNvGrpSpPr>
              <p:nvPr/>
            </p:nvGrpSpPr>
            <p:grpSpPr bwMode="auto">
              <a:xfrm>
                <a:off x="4641" y="2328"/>
                <a:ext cx="192" cy="688"/>
                <a:chOff x="4641" y="2358"/>
                <a:chExt cx="192" cy="688"/>
              </a:xfrm>
              <a:grpFill/>
            </p:grpSpPr>
            <p:sp>
              <p:nvSpPr>
                <p:cNvPr id="4846" name="Oval 1547"/>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47" name="Oval 1548"/>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48" name="Rectangle 1549"/>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49" name="Rectangle 1550"/>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24" name="Group 1551"/>
              <p:cNvGrpSpPr>
                <a:grpSpLocks/>
              </p:cNvGrpSpPr>
              <p:nvPr/>
            </p:nvGrpSpPr>
            <p:grpSpPr bwMode="auto">
              <a:xfrm>
                <a:off x="4641" y="2299"/>
                <a:ext cx="192" cy="688"/>
                <a:chOff x="4641" y="2358"/>
                <a:chExt cx="192" cy="688"/>
              </a:xfrm>
              <a:grpFill/>
            </p:grpSpPr>
            <p:sp>
              <p:nvSpPr>
                <p:cNvPr id="4842" name="Oval 1552"/>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43" name="Oval 1553"/>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44" name="Rectangle 1554"/>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45" name="Rectangle 1555"/>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25" name="Group 1556"/>
              <p:cNvGrpSpPr>
                <a:grpSpLocks/>
              </p:cNvGrpSpPr>
              <p:nvPr/>
            </p:nvGrpSpPr>
            <p:grpSpPr bwMode="auto">
              <a:xfrm>
                <a:off x="4641" y="2270"/>
                <a:ext cx="192" cy="688"/>
                <a:chOff x="4641" y="2358"/>
                <a:chExt cx="192" cy="688"/>
              </a:xfrm>
              <a:grpFill/>
            </p:grpSpPr>
            <p:sp>
              <p:nvSpPr>
                <p:cNvPr id="4838" name="Oval 1557"/>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39" name="Oval 1558"/>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40" name="Rectangle 1559"/>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41" name="Rectangle 1560"/>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26" name="Group 1561"/>
              <p:cNvGrpSpPr>
                <a:grpSpLocks/>
              </p:cNvGrpSpPr>
              <p:nvPr/>
            </p:nvGrpSpPr>
            <p:grpSpPr bwMode="auto">
              <a:xfrm>
                <a:off x="4641" y="2241"/>
                <a:ext cx="192" cy="688"/>
                <a:chOff x="4641" y="2358"/>
                <a:chExt cx="192" cy="688"/>
              </a:xfrm>
              <a:grpFill/>
            </p:grpSpPr>
            <p:sp>
              <p:nvSpPr>
                <p:cNvPr id="4834" name="Oval 1562"/>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35" name="Oval 1563"/>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36" name="Rectangle 1564"/>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37" name="Rectangle 1565"/>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sp>
          <p:nvSpPr>
            <p:cNvPr id="4457" name="Rectangle 1566"/>
            <p:cNvSpPr>
              <a:spLocks noChangeArrowheads="1"/>
            </p:cNvSpPr>
            <p:nvPr/>
          </p:nvSpPr>
          <p:spPr bwMode="auto">
            <a:xfrm>
              <a:off x="965" y="1925"/>
              <a:ext cx="30"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27" name="Group 1567"/>
            <p:cNvGrpSpPr>
              <a:grpSpLocks/>
            </p:cNvGrpSpPr>
            <p:nvPr/>
          </p:nvGrpSpPr>
          <p:grpSpPr bwMode="auto">
            <a:xfrm>
              <a:off x="971" y="1932"/>
              <a:ext cx="192" cy="746"/>
              <a:chOff x="4613" y="2241"/>
              <a:chExt cx="192" cy="746"/>
            </a:xfrm>
            <a:grpFill/>
          </p:grpSpPr>
          <p:grpSp>
            <p:nvGrpSpPr>
              <p:cNvPr id="28" name="Group 1568"/>
              <p:cNvGrpSpPr>
                <a:grpSpLocks/>
              </p:cNvGrpSpPr>
              <p:nvPr/>
            </p:nvGrpSpPr>
            <p:grpSpPr bwMode="auto">
              <a:xfrm>
                <a:off x="4613" y="2299"/>
                <a:ext cx="192" cy="688"/>
                <a:chOff x="4641" y="2358"/>
                <a:chExt cx="192" cy="688"/>
              </a:xfrm>
              <a:grpFill/>
            </p:grpSpPr>
            <p:sp>
              <p:nvSpPr>
                <p:cNvPr id="4824" name="Oval 1569"/>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25" name="Oval 1570"/>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26" name="Rectangle 1571"/>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27" name="Rectangle 1572"/>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29" name="Group 1573"/>
              <p:cNvGrpSpPr>
                <a:grpSpLocks/>
              </p:cNvGrpSpPr>
              <p:nvPr/>
            </p:nvGrpSpPr>
            <p:grpSpPr bwMode="auto">
              <a:xfrm>
                <a:off x="4613" y="2270"/>
                <a:ext cx="192" cy="688"/>
                <a:chOff x="4641" y="2358"/>
                <a:chExt cx="192" cy="688"/>
              </a:xfrm>
              <a:grpFill/>
            </p:grpSpPr>
            <p:sp>
              <p:nvSpPr>
                <p:cNvPr id="4820" name="Oval 1574"/>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21" name="Oval 1575"/>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22" name="Rectangle 1576"/>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23" name="Rectangle 1577"/>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30" name="Group 1578"/>
              <p:cNvGrpSpPr>
                <a:grpSpLocks/>
              </p:cNvGrpSpPr>
              <p:nvPr/>
            </p:nvGrpSpPr>
            <p:grpSpPr bwMode="auto">
              <a:xfrm>
                <a:off x="4613" y="2241"/>
                <a:ext cx="192" cy="688"/>
                <a:chOff x="4641" y="2358"/>
                <a:chExt cx="192" cy="688"/>
              </a:xfrm>
              <a:grpFill/>
            </p:grpSpPr>
            <p:sp>
              <p:nvSpPr>
                <p:cNvPr id="4816" name="Oval 1579"/>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17" name="Oval 1580"/>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18" name="Rectangle 1581"/>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19" name="Rectangle 1582"/>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sp>
          <p:nvSpPr>
            <p:cNvPr id="4459" name="Line 1583"/>
            <p:cNvSpPr>
              <a:spLocks noChangeShapeType="1"/>
            </p:cNvSpPr>
            <p:nvPr/>
          </p:nvSpPr>
          <p:spPr bwMode="auto">
            <a:xfrm flipV="1">
              <a:off x="965" y="1754"/>
              <a:ext cx="0" cy="245"/>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460" name="Line 1584"/>
            <p:cNvSpPr>
              <a:spLocks noChangeShapeType="1"/>
            </p:cNvSpPr>
            <p:nvPr/>
          </p:nvSpPr>
          <p:spPr bwMode="auto">
            <a:xfrm flipV="1">
              <a:off x="995" y="1754"/>
              <a:ext cx="0" cy="270"/>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461" name="Rectangle 1585"/>
            <p:cNvSpPr>
              <a:spLocks noChangeArrowheads="1"/>
            </p:cNvSpPr>
            <p:nvPr/>
          </p:nvSpPr>
          <p:spPr bwMode="auto">
            <a:xfrm>
              <a:off x="968" y="1790"/>
              <a:ext cx="23"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462" name="Line 1586"/>
            <p:cNvSpPr>
              <a:spLocks noChangeShapeType="1"/>
            </p:cNvSpPr>
            <p:nvPr/>
          </p:nvSpPr>
          <p:spPr bwMode="auto">
            <a:xfrm flipV="1">
              <a:off x="1051" y="1754"/>
              <a:ext cx="0" cy="321"/>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31" name="Group 1587"/>
            <p:cNvGrpSpPr>
              <a:grpSpLocks/>
            </p:cNvGrpSpPr>
            <p:nvPr/>
          </p:nvGrpSpPr>
          <p:grpSpPr bwMode="auto">
            <a:xfrm>
              <a:off x="1028" y="2049"/>
              <a:ext cx="192" cy="688"/>
              <a:chOff x="4641" y="2358"/>
              <a:chExt cx="192" cy="688"/>
            </a:xfrm>
            <a:grpFill/>
          </p:grpSpPr>
          <p:sp>
            <p:nvSpPr>
              <p:cNvPr id="4809" name="Oval 1588"/>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10" name="Oval 1589"/>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11" name="Rectangle 1590"/>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12" name="Rectangle 1591"/>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5309" name="Group 1592"/>
            <p:cNvGrpSpPr>
              <a:grpSpLocks/>
            </p:cNvGrpSpPr>
            <p:nvPr/>
          </p:nvGrpSpPr>
          <p:grpSpPr bwMode="auto">
            <a:xfrm>
              <a:off x="1028" y="2019"/>
              <a:ext cx="192" cy="688"/>
              <a:chOff x="4641" y="2358"/>
              <a:chExt cx="192" cy="688"/>
            </a:xfrm>
            <a:grpFill/>
          </p:grpSpPr>
          <p:sp>
            <p:nvSpPr>
              <p:cNvPr id="4805" name="Oval 1593"/>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06" name="Oval 1594"/>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07" name="Rectangle 1595"/>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08" name="Rectangle 1596"/>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5310" name="Group 1597"/>
            <p:cNvGrpSpPr>
              <a:grpSpLocks/>
            </p:cNvGrpSpPr>
            <p:nvPr/>
          </p:nvGrpSpPr>
          <p:grpSpPr bwMode="auto">
            <a:xfrm>
              <a:off x="1028" y="1990"/>
              <a:ext cx="192" cy="688"/>
              <a:chOff x="4641" y="2358"/>
              <a:chExt cx="192" cy="688"/>
            </a:xfrm>
            <a:grpFill/>
          </p:grpSpPr>
          <p:sp>
            <p:nvSpPr>
              <p:cNvPr id="4801" name="Oval 1598"/>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02" name="Oval 1599"/>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03" name="Rectangle 1600"/>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04" name="Rectangle 1601"/>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5311" name="Group 1602"/>
            <p:cNvGrpSpPr>
              <a:grpSpLocks/>
            </p:cNvGrpSpPr>
            <p:nvPr/>
          </p:nvGrpSpPr>
          <p:grpSpPr bwMode="auto">
            <a:xfrm>
              <a:off x="1028" y="1961"/>
              <a:ext cx="192" cy="688"/>
              <a:chOff x="4641" y="2358"/>
              <a:chExt cx="192" cy="688"/>
            </a:xfrm>
            <a:grpFill/>
          </p:grpSpPr>
          <p:sp>
            <p:nvSpPr>
              <p:cNvPr id="4797" name="Oval 1603"/>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98" name="Oval 1604"/>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99" name="Rectangle 1605"/>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800" name="Rectangle 1606"/>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76" name="Group 1607"/>
            <p:cNvGrpSpPr>
              <a:grpSpLocks/>
            </p:cNvGrpSpPr>
            <p:nvPr/>
          </p:nvGrpSpPr>
          <p:grpSpPr bwMode="auto">
            <a:xfrm>
              <a:off x="1028" y="1932"/>
              <a:ext cx="192" cy="688"/>
              <a:chOff x="4641" y="2358"/>
              <a:chExt cx="192" cy="688"/>
            </a:xfrm>
            <a:grpFill/>
          </p:grpSpPr>
          <p:sp>
            <p:nvSpPr>
              <p:cNvPr id="4793" name="Oval 1608"/>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94" name="Oval 1609"/>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95" name="Rectangle 1610"/>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96" name="Rectangle 1611"/>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77" name="Group 1612"/>
            <p:cNvGrpSpPr>
              <a:grpSpLocks/>
            </p:cNvGrpSpPr>
            <p:nvPr/>
          </p:nvGrpSpPr>
          <p:grpSpPr bwMode="auto">
            <a:xfrm>
              <a:off x="1058" y="1925"/>
              <a:ext cx="192" cy="812"/>
              <a:chOff x="4641" y="2234"/>
              <a:chExt cx="192" cy="812"/>
            </a:xfrm>
            <a:grpFill/>
          </p:grpSpPr>
          <p:sp>
            <p:nvSpPr>
              <p:cNvPr id="4767" name="Line 1613"/>
              <p:cNvSpPr>
                <a:spLocks noChangeShapeType="1"/>
              </p:cNvSpPr>
              <p:nvPr/>
            </p:nvSpPr>
            <p:spPr bwMode="auto">
              <a:xfrm flipV="1">
                <a:off x="4664" y="2234"/>
                <a:ext cx="0" cy="150"/>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1378" name="Group 1614"/>
              <p:cNvGrpSpPr>
                <a:grpSpLocks/>
              </p:cNvGrpSpPr>
              <p:nvPr/>
            </p:nvGrpSpPr>
            <p:grpSpPr bwMode="auto">
              <a:xfrm>
                <a:off x="4641" y="2358"/>
                <a:ext cx="192" cy="688"/>
                <a:chOff x="4641" y="2358"/>
                <a:chExt cx="192" cy="688"/>
              </a:xfrm>
              <a:grpFill/>
            </p:grpSpPr>
            <p:sp>
              <p:nvSpPr>
                <p:cNvPr id="4789" name="Oval 1615"/>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90" name="Oval 1616"/>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91" name="Rectangle 1617"/>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92" name="Rectangle 1618"/>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79" name="Group 1619"/>
              <p:cNvGrpSpPr>
                <a:grpSpLocks/>
              </p:cNvGrpSpPr>
              <p:nvPr/>
            </p:nvGrpSpPr>
            <p:grpSpPr bwMode="auto">
              <a:xfrm>
                <a:off x="4641" y="2328"/>
                <a:ext cx="192" cy="688"/>
                <a:chOff x="4641" y="2358"/>
                <a:chExt cx="192" cy="688"/>
              </a:xfrm>
              <a:grpFill/>
            </p:grpSpPr>
            <p:sp>
              <p:nvSpPr>
                <p:cNvPr id="4785" name="Oval 1620"/>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86" name="Oval 1621"/>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87" name="Rectangle 1622"/>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88" name="Rectangle 1623"/>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80" name="Group 1624"/>
              <p:cNvGrpSpPr>
                <a:grpSpLocks/>
              </p:cNvGrpSpPr>
              <p:nvPr/>
            </p:nvGrpSpPr>
            <p:grpSpPr bwMode="auto">
              <a:xfrm>
                <a:off x="4641" y="2299"/>
                <a:ext cx="192" cy="688"/>
                <a:chOff x="4641" y="2358"/>
                <a:chExt cx="192" cy="688"/>
              </a:xfrm>
              <a:grpFill/>
            </p:grpSpPr>
            <p:sp>
              <p:nvSpPr>
                <p:cNvPr id="4781" name="Oval 1625"/>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82" name="Oval 1626"/>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83" name="Rectangle 1627"/>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84" name="Rectangle 1628"/>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81" name="Group 1629"/>
              <p:cNvGrpSpPr>
                <a:grpSpLocks/>
              </p:cNvGrpSpPr>
              <p:nvPr/>
            </p:nvGrpSpPr>
            <p:grpSpPr bwMode="auto">
              <a:xfrm>
                <a:off x="4641" y="2270"/>
                <a:ext cx="192" cy="688"/>
                <a:chOff x="4641" y="2358"/>
                <a:chExt cx="192" cy="688"/>
              </a:xfrm>
              <a:grpFill/>
            </p:grpSpPr>
            <p:sp>
              <p:nvSpPr>
                <p:cNvPr id="4777" name="Oval 1630"/>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78" name="Oval 1631"/>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79" name="Rectangle 1632"/>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80" name="Rectangle 1633"/>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82" name="Group 1634"/>
              <p:cNvGrpSpPr>
                <a:grpSpLocks/>
              </p:cNvGrpSpPr>
              <p:nvPr/>
            </p:nvGrpSpPr>
            <p:grpSpPr bwMode="auto">
              <a:xfrm>
                <a:off x="4641" y="2241"/>
                <a:ext cx="192" cy="688"/>
                <a:chOff x="4641" y="2358"/>
                <a:chExt cx="192" cy="688"/>
              </a:xfrm>
              <a:grpFill/>
            </p:grpSpPr>
            <p:sp>
              <p:nvSpPr>
                <p:cNvPr id="4773" name="Oval 1635"/>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74" name="Oval 1636"/>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75" name="Rectangle 1637"/>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76" name="Rectangle 1638"/>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sp>
          <p:nvSpPr>
            <p:cNvPr id="4469" name="Line 1639"/>
            <p:cNvSpPr>
              <a:spLocks noChangeShapeType="1"/>
            </p:cNvSpPr>
            <p:nvPr/>
          </p:nvSpPr>
          <p:spPr bwMode="auto">
            <a:xfrm flipV="1">
              <a:off x="1111" y="1756"/>
              <a:ext cx="0" cy="319"/>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1383" name="Group 1640"/>
            <p:cNvGrpSpPr>
              <a:grpSpLocks/>
            </p:cNvGrpSpPr>
            <p:nvPr/>
          </p:nvGrpSpPr>
          <p:grpSpPr bwMode="auto">
            <a:xfrm>
              <a:off x="1088" y="2049"/>
              <a:ext cx="192" cy="688"/>
              <a:chOff x="4641" y="2358"/>
              <a:chExt cx="192" cy="688"/>
            </a:xfrm>
            <a:grpFill/>
          </p:grpSpPr>
          <p:sp>
            <p:nvSpPr>
              <p:cNvPr id="4763" name="Oval 1641"/>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64" name="Oval 1642"/>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65" name="Rectangle 1643"/>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66" name="Rectangle 1644"/>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84" name="Group 1645"/>
            <p:cNvGrpSpPr>
              <a:grpSpLocks/>
            </p:cNvGrpSpPr>
            <p:nvPr/>
          </p:nvGrpSpPr>
          <p:grpSpPr bwMode="auto">
            <a:xfrm>
              <a:off x="1088" y="2019"/>
              <a:ext cx="192" cy="688"/>
              <a:chOff x="4641" y="2358"/>
              <a:chExt cx="192" cy="688"/>
            </a:xfrm>
            <a:grpFill/>
          </p:grpSpPr>
          <p:sp>
            <p:nvSpPr>
              <p:cNvPr id="4759" name="Oval 1646"/>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60" name="Oval 1647"/>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61" name="Rectangle 1648"/>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62" name="Rectangle 1649"/>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85" name="Group 1650"/>
            <p:cNvGrpSpPr>
              <a:grpSpLocks/>
            </p:cNvGrpSpPr>
            <p:nvPr/>
          </p:nvGrpSpPr>
          <p:grpSpPr bwMode="auto">
            <a:xfrm>
              <a:off x="1088" y="1990"/>
              <a:ext cx="192" cy="688"/>
              <a:chOff x="4641" y="2358"/>
              <a:chExt cx="192" cy="688"/>
            </a:xfrm>
            <a:grpFill/>
          </p:grpSpPr>
          <p:sp>
            <p:nvSpPr>
              <p:cNvPr id="4755" name="Oval 1651"/>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56" name="Oval 1652"/>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57" name="Rectangle 1653"/>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58" name="Rectangle 1654"/>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86" name="Group 1655"/>
            <p:cNvGrpSpPr>
              <a:grpSpLocks/>
            </p:cNvGrpSpPr>
            <p:nvPr/>
          </p:nvGrpSpPr>
          <p:grpSpPr bwMode="auto">
            <a:xfrm>
              <a:off x="1088" y="1961"/>
              <a:ext cx="192" cy="688"/>
              <a:chOff x="4641" y="2358"/>
              <a:chExt cx="192" cy="688"/>
            </a:xfrm>
            <a:grpFill/>
          </p:grpSpPr>
          <p:sp>
            <p:nvSpPr>
              <p:cNvPr id="4751" name="Oval 1656"/>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52" name="Oval 1657"/>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53" name="Rectangle 1658"/>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54" name="Rectangle 1659"/>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87" name="Group 1660"/>
            <p:cNvGrpSpPr>
              <a:grpSpLocks/>
            </p:cNvGrpSpPr>
            <p:nvPr/>
          </p:nvGrpSpPr>
          <p:grpSpPr bwMode="auto">
            <a:xfrm>
              <a:off x="1088" y="1932"/>
              <a:ext cx="192" cy="688"/>
              <a:chOff x="4641" y="2358"/>
              <a:chExt cx="192" cy="688"/>
            </a:xfrm>
            <a:grpFill/>
          </p:grpSpPr>
          <p:sp>
            <p:nvSpPr>
              <p:cNvPr id="4747" name="Oval 1661"/>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48" name="Oval 1662"/>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49" name="Rectangle 1663"/>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50" name="Rectangle 1664"/>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88" name="Group 1665"/>
            <p:cNvGrpSpPr>
              <a:grpSpLocks/>
            </p:cNvGrpSpPr>
            <p:nvPr/>
          </p:nvGrpSpPr>
          <p:grpSpPr bwMode="auto">
            <a:xfrm>
              <a:off x="1118" y="1932"/>
              <a:ext cx="192" cy="746"/>
              <a:chOff x="4613" y="2241"/>
              <a:chExt cx="192" cy="746"/>
            </a:xfrm>
            <a:grpFill/>
          </p:grpSpPr>
          <p:grpSp>
            <p:nvGrpSpPr>
              <p:cNvPr id="1389" name="Group 1666"/>
              <p:cNvGrpSpPr>
                <a:grpSpLocks/>
              </p:cNvGrpSpPr>
              <p:nvPr/>
            </p:nvGrpSpPr>
            <p:grpSpPr bwMode="auto">
              <a:xfrm>
                <a:off x="4613" y="2299"/>
                <a:ext cx="192" cy="688"/>
                <a:chOff x="4641" y="2358"/>
                <a:chExt cx="192" cy="688"/>
              </a:xfrm>
              <a:grpFill/>
            </p:grpSpPr>
            <p:sp>
              <p:nvSpPr>
                <p:cNvPr id="4743" name="Oval 1667"/>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44" name="Oval 1668"/>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45" name="Rectangle 1669"/>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46" name="Rectangle 1670"/>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90" name="Group 1671"/>
              <p:cNvGrpSpPr>
                <a:grpSpLocks/>
              </p:cNvGrpSpPr>
              <p:nvPr/>
            </p:nvGrpSpPr>
            <p:grpSpPr bwMode="auto">
              <a:xfrm>
                <a:off x="4613" y="2270"/>
                <a:ext cx="192" cy="688"/>
                <a:chOff x="4641" y="2358"/>
                <a:chExt cx="192" cy="688"/>
              </a:xfrm>
              <a:grpFill/>
            </p:grpSpPr>
            <p:sp>
              <p:nvSpPr>
                <p:cNvPr id="4739" name="Oval 1672"/>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40" name="Oval 1673"/>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41" name="Rectangle 1674"/>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42" name="Rectangle 1675"/>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91" name="Group 1676"/>
              <p:cNvGrpSpPr>
                <a:grpSpLocks/>
              </p:cNvGrpSpPr>
              <p:nvPr/>
            </p:nvGrpSpPr>
            <p:grpSpPr bwMode="auto">
              <a:xfrm>
                <a:off x="4613" y="2241"/>
                <a:ext cx="192" cy="688"/>
                <a:chOff x="4641" y="2358"/>
                <a:chExt cx="192" cy="688"/>
              </a:xfrm>
              <a:grpFill/>
            </p:grpSpPr>
            <p:sp>
              <p:nvSpPr>
                <p:cNvPr id="4735" name="Oval 1677"/>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36" name="Oval 1678"/>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37" name="Rectangle 1679"/>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38" name="Rectangle 1680"/>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sp>
          <p:nvSpPr>
            <p:cNvPr id="4476" name="Line 1681"/>
            <p:cNvSpPr>
              <a:spLocks noChangeShapeType="1"/>
            </p:cNvSpPr>
            <p:nvPr/>
          </p:nvSpPr>
          <p:spPr bwMode="auto">
            <a:xfrm flipV="1">
              <a:off x="1142" y="1926"/>
              <a:ext cx="0" cy="96"/>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1392" name="Group 1682"/>
            <p:cNvGrpSpPr>
              <a:grpSpLocks/>
            </p:cNvGrpSpPr>
            <p:nvPr/>
          </p:nvGrpSpPr>
          <p:grpSpPr bwMode="auto">
            <a:xfrm>
              <a:off x="1148" y="1932"/>
              <a:ext cx="192" cy="746"/>
              <a:chOff x="4613" y="2241"/>
              <a:chExt cx="192" cy="746"/>
            </a:xfrm>
            <a:grpFill/>
          </p:grpSpPr>
          <p:grpSp>
            <p:nvGrpSpPr>
              <p:cNvPr id="1393" name="Group 1683"/>
              <p:cNvGrpSpPr>
                <a:grpSpLocks/>
              </p:cNvGrpSpPr>
              <p:nvPr/>
            </p:nvGrpSpPr>
            <p:grpSpPr bwMode="auto">
              <a:xfrm>
                <a:off x="4613" y="2299"/>
                <a:ext cx="192" cy="688"/>
                <a:chOff x="4641" y="2358"/>
                <a:chExt cx="192" cy="688"/>
              </a:xfrm>
              <a:grpFill/>
            </p:grpSpPr>
            <p:sp>
              <p:nvSpPr>
                <p:cNvPr id="4728" name="Oval 1684"/>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29" name="Oval 1685"/>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30" name="Rectangle 1686"/>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31" name="Rectangle 1687"/>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94" name="Group 1688"/>
              <p:cNvGrpSpPr>
                <a:grpSpLocks/>
              </p:cNvGrpSpPr>
              <p:nvPr/>
            </p:nvGrpSpPr>
            <p:grpSpPr bwMode="auto">
              <a:xfrm>
                <a:off x="4613" y="2270"/>
                <a:ext cx="192" cy="688"/>
                <a:chOff x="4641" y="2358"/>
                <a:chExt cx="192" cy="688"/>
              </a:xfrm>
              <a:grpFill/>
            </p:grpSpPr>
            <p:sp>
              <p:nvSpPr>
                <p:cNvPr id="4724" name="Oval 1689"/>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25" name="Oval 1690"/>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26" name="Rectangle 1691"/>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27" name="Rectangle 1692"/>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95" name="Group 1693"/>
              <p:cNvGrpSpPr>
                <a:grpSpLocks/>
              </p:cNvGrpSpPr>
              <p:nvPr/>
            </p:nvGrpSpPr>
            <p:grpSpPr bwMode="auto">
              <a:xfrm>
                <a:off x="4613" y="2241"/>
                <a:ext cx="192" cy="688"/>
                <a:chOff x="4641" y="2358"/>
                <a:chExt cx="192" cy="688"/>
              </a:xfrm>
              <a:grpFill/>
            </p:grpSpPr>
            <p:sp>
              <p:nvSpPr>
                <p:cNvPr id="4720" name="Oval 1694"/>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21" name="Oval 1695"/>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22" name="Rectangle 1696"/>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23" name="Rectangle 1697"/>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sp>
          <p:nvSpPr>
            <p:cNvPr id="4478" name="Line 1698"/>
            <p:cNvSpPr>
              <a:spLocks noChangeShapeType="1"/>
            </p:cNvSpPr>
            <p:nvPr/>
          </p:nvSpPr>
          <p:spPr bwMode="auto">
            <a:xfrm flipV="1">
              <a:off x="1172" y="1754"/>
              <a:ext cx="0" cy="268"/>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1396" name="Group 1699"/>
            <p:cNvGrpSpPr>
              <a:grpSpLocks/>
            </p:cNvGrpSpPr>
            <p:nvPr/>
          </p:nvGrpSpPr>
          <p:grpSpPr bwMode="auto">
            <a:xfrm>
              <a:off x="1177" y="1932"/>
              <a:ext cx="192" cy="746"/>
              <a:chOff x="4613" y="2241"/>
              <a:chExt cx="192" cy="746"/>
            </a:xfrm>
            <a:grpFill/>
          </p:grpSpPr>
          <p:grpSp>
            <p:nvGrpSpPr>
              <p:cNvPr id="1397" name="Group 1700"/>
              <p:cNvGrpSpPr>
                <a:grpSpLocks/>
              </p:cNvGrpSpPr>
              <p:nvPr/>
            </p:nvGrpSpPr>
            <p:grpSpPr bwMode="auto">
              <a:xfrm>
                <a:off x="4613" y="2299"/>
                <a:ext cx="192" cy="688"/>
                <a:chOff x="4641" y="2358"/>
                <a:chExt cx="192" cy="688"/>
              </a:xfrm>
              <a:grpFill/>
            </p:grpSpPr>
            <p:sp>
              <p:nvSpPr>
                <p:cNvPr id="4713" name="Oval 1701"/>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14" name="Oval 1702"/>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15" name="Rectangle 1703"/>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16" name="Rectangle 1704"/>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98" name="Group 1705"/>
              <p:cNvGrpSpPr>
                <a:grpSpLocks/>
              </p:cNvGrpSpPr>
              <p:nvPr/>
            </p:nvGrpSpPr>
            <p:grpSpPr bwMode="auto">
              <a:xfrm>
                <a:off x="4613" y="2270"/>
                <a:ext cx="192" cy="688"/>
                <a:chOff x="4641" y="2358"/>
                <a:chExt cx="192" cy="688"/>
              </a:xfrm>
              <a:grpFill/>
            </p:grpSpPr>
            <p:sp>
              <p:nvSpPr>
                <p:cNvPr id="4709" name="Oval 1706"/>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10" name="Oval 1707"/>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11" name="Rectangle 1708"/>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12" name="Rectangle 1709"/>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399" name="Group 1710"/>
              <p:cNvGrpSpPr>
                <a:grpSpLocks/>
              </p:cNvGrpSpPr>
              <p:nvPr/>
            </p:nvGrpSpPr>
            <p:grpSpPr bwMode="auto">
              <a:xfrm>
                <a:off x="4613" y="2241"/>
                <a:ext cx="192" cy="688"/>
                <a:chOff x="4641" y="2358"/>
                <a:chExt cx="192" cy="688"/>
              </a:xfrm>
              <a:grpFill/>
            </p:grpSpPr>
            <p:sp>
              <p:nvSpPr>
                <p:cNvPr id="4705" name="Oval 1711"/>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06" name="Oval 1712"/>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07" name="Rectangle 1713"/>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08" name="Rectangle 1714"/>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sp>
          <p:nvSpPr>
            <p:cNvPr id="4480" name="Line 1715"/>
            <p:cNvSpPr>
              <a:spLocks noChangeShapeType="1"/>
            </p:cNvSpPr>
            <p:nvPr/>
          </p:nvSpPr>
          <p:spPr bwMode="auto">
            <a:xfrm flipV="1">
              <a:off x="1201" y="1752"/>
              <a:ext cx="0" cy="270"/>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1400" name="Group 1716"/>
            <p:cNvGrpSpPr>
              <a:grpSpLocks/>
            </p:cNvGrpSpPr>
            <p:nvPr/>
          </p:nvGrpSpPr>
          <p:grpSpPr bwMode="auto">
            <a:xfrm>
              <a:off x="1208" y="1932"/>
              <a:ext cx="192" cy="746"/>
              <a:chOff x="4613" y="2241"/>
              <a:chExt cx="192" cy="746"/>
            </a:xfrm>
            <a:grpFill/>
          </p:grpSpPr>
          <p:grpSp>
            <p:nvGrpSpPr>
              <p:cNvPr id="1401" name="Group 1717"/>
              <p:cNvGrpSpPr>
                <a:grpSpLocks/>
              </p:cNvGrpSpPr>
              <p:nvPr/>
            </p:nvGrpSpPr>
            <p:grpSpPr bwMode="auto">
              <a:xfrm>
                <a:off x="4613" y="2299"/>
                <a:ext cx="192" cy="688"/>
                <a:chOff x="4641" y="2358"/>
                <a:chExt cx="192" cy="688"/>
              </a:xfrm>
              <a:grpFill/>
            </p:grpSpPr>
            <p:sp>
              <p:nvSpPr>
                <p:cNvPr id="4698" name="Oval 1718"/>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99" name="Oval 1719"/>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00" name="Rectangle 1720"/>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701" name="Rectangle 1721"/>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402" name="Group 1722"/>
              <p:cNvGrpSpPr>
                <a:grpSpLocks/>
              </p:cNvGrpSpPr>
              <p:nvPr/>
            </p:nvGrpSpPr>
            <p:grpSpPr bwMode="auto">
              <a:xfrm>
                <a:off x="4613" y="2270"/>
                <a:ext cx="192" cy="688"/>
                <a:chOff x="4641" y="2358"/>
                <a:chExt cx="192" cy="688"/>
              </a:xfrm>
              <a:grpFill/>
            </p:grpSpPr>
            <p:sp>
              <p:nvSpPr>
                <p:cNvPr id="4694" name="Oval 1723"/>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95" name="Oval 1724"/>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96" name="Rectangle 1725"/>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97" name="Rectangle 1726"/>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403" name="Group 1727"/>
              <p:cNvGrpSpPr>
                <a:grpSpLocks/>
              </p:cNvGrpSpPr>
              <p:nvPr/>
            </p:nvGrpSpPr>
            <p:grpSpPr bwMode="auto">
              <a:xfrm>
                <a:off x="4613" y="2241"/>
                <a:ext cx="192" cy="688"/>
                <a:chOff x="4641" y="2358"/>
                <a:chExt cx="192" cy="688"/>
              </a:xfrm>
              <a:grpFill/>
            </p:grpSpPr>
            <p:sp>
              <p:nvSpPr>
                <p:cNvPr id="4690" name="Oval 1728"/>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91" name="Oval 1729"/>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92" name="Rectangle 1730"/>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93" name="Rectangle 1731"/>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sp>
          <p:nvSpPr>
            <p:cNvPr id="4482" name="Line 1732"/>
            <p:cNvSpPr>
              <a:spLocks noChangeShapeType="1"/>
            </p:cNvSpPr>
            <p:nvPr/>
          </p:nvSpPr>
          <p:spPr bwMode="auto">
            <a:xfrm flipV="1">
              <a:off x="1232" y="1926"/>
              <a:ext cx="0" cy="96"/>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5312" name="Group 1733"/>
            <p:cNvGrpSpPr>
              <a:grpSpLocks/>
            </p:cNvGrpSpPr>
            <p:nvPr/>
          </p:nvGrpSpPr>
          <p:grpSpPr bwMode="auto">
            <a:xfrm>
              <a:off x="1237" y="1932"/>
              <a:ext cx="192" cy="746"/>
              <a:chOff x="4613" y="2241"/>
              <a:chExt cx="192" cy="746"/>
            </a:xfrm>
            <a:grpFill/>
          </p:grpSpPr>
          <p:grpSp>
            <p:nvGrpSpPr>
              <p:cNvPr id="1417" name="Group 1734"/>
              <p:cNvGrpSpPr>
                <a:grpSpLocks/>
              </p:cNvGrpSpPr>
              <p:nvPr/>
            </p:nvGrpSpPr>
            <p:grpSpPr bwMode="auto">
              <a:xfrm>
                <a:off x="4613" y="2299"/>
                <a:ext cx="192" cy="688"/>
                <a:chOff x="4641" y="2358"/>
                <a:chExt cx="192" cy="688"/>
              </a:xfrm>
              <a:grpFill/>
            </p:grpSpPr>
            <p:sp>
              <p:nvSpPr>
                <p:cNvPr id="4683" name="Oval 1735"/>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84" name="Oval 1736"/>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85" name="Rectangle 1737"/>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86" name="Rectangle 1738"/>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430" name="Group 1739"/>
              <p:cNvGrpSpPr>
                <a:grpSpLocks/>
              </p:cNvGrpSpPr>
              <p:nvPr/>
            </p:nvGrpSpPr>
            <p:grpSpPr bwMode="auto">
              <a:xfrm>
                <a:off x="4613" y="2270"/>
                <a:ext cx="192" cy="688"/>
                <a:chOff x="4641" y="2358"/>
                <a:chExt cx="192" cy="688"/>
              </a:xfrm>
              <a:grpFill/>
            </p:grpSpPr>
            <p:sp>
              <p:nvSpPr>
                <p:cNvPr id="4679" name="Oval 1740"/>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80" name="Oval 1741"/>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81" name="Rectangle 1742"/>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82" name="Rectangle 1743"/>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435" name="Group 1744"/>
              <p:cNvGrpSpPr>
                <a:grpSpLocks/>
              </p:cNvGrpSpPr>
              <p:nvPr/>
            </p:nvGrpSpPr>
            <p:grpSpPr bwMode="auto">
              <a:xfrm>
                <a:off x="4613" y="2241"/>
                <a:ext cx="192" cy="688"/>
                <a:chOff x="4641" y="2358"/>
                <a:chExt cx="192" cy="688"/>
              </a:xfrm>
              <a:grpFill/>
            </p:grpSpPr>
            <p:sp>
              <p:nvSpPr>
                <p:cNvPr id="4675" name="Oval 1745"/>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76" name="Oval 1746"/>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77" name="Rectangle 1747"/>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78" name="Rectangle 1748"/>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sp>
          <p:nvSpPr>
            <p:cNvPr id="4484" name="Line 1749"/>
            <p:cNvSpPr>
              <a:spLocks noChangeShapeType="1"/>
            </p:cNvSpPr>
            <p:nvPr/>
          </p:nvSpPr>
          <p:spPr bwMode="auto">
            <a:xfrm flipV="1">
              <a:off x="1288" y="1754"/>
              <a:ext cx="0" cy="321"/>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1438" name="Group 1750"/>
            <p:cNvGrpSpPr>
              <a:grpSpLocks/>
            </p:cNvGrpSpPr>
            <p:nvPr/>
          </p:nvGrpSpPr>
          <p:grpSpPr bwMode="auto">
            <a:xfrm>
              <a:off x="1265" y="2049"/>
              <a:ext cx="192" cy="688"/>
              <a:chOff x="4641" y="2358"/>
              <a:chExt cx="192" cy="688"/>
            </a:xfrm>
            <a:grpFill/>
          </p:grpSpPr>
          <p:sp>
            <p:nvSpPr>
              <p:cNvPr id="4668" name="Oval 1751"/>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69" name="Oval 1752"/>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70" name="Rectangle 1753"/>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71" name="Rectangle 1754"/>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1439" name="Group 1755"/>
            <p:cNvGrpSpPr>
              <a:grpSpLocks/>
            </p:cNvGrpSpPr>
            <p:nvPr/>
          </p:nvGrpSpPr>
          <p:grpSpPr bwMode="auto">
            <a:xfrm>
              <a:off x="1265" y="2019"/>
              <a:ext cx="192" cy="688"/>
              <a:chOff x="4641" y="2358"/>
              <a:chExt cx="192" cy="688"/>
            </a:xfrm>
            <a:grpFill/>
          </p:grpSpPr>
          <p:sp>
            <p:nvSpPr>
              <p:cNvPr id="4664" name="Oval 1756"/>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65" name="Oval 1757"/>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66" name="Rectangle 1758"/>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67" name="Rectangle 1759"/>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5345" name="Group 1760"/>
            <p:cNvGrpSpPr>
              <a:grpSpLocks/>
            </p:cNvGrpSpPr>
            <p:nvPr/>
          </p:nvGrpSpPr>
          <p:grpSpPr bwMode="auto">
            <a:xfrm>
              <a:off x="1265" y="1990"/>
              <a:ext cx="192" cy="688"/>
              <a:chOff x="4641" y="2358"/>
              <a:chExt cx="192" cy="688"/>
            </a:xfrm>
            <a:grpFill/>
          </p:grpSpPr>
          <p:sp>
            <p:nvSpPr>
              <p:cNvPr id="4660" name="Oval 1761"/>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61" name="Oval 1762"/>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62" name="Rectangle 1763"/>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63" name="Rectangle 1764"/>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5346" name="Group 1765"/>
            <p:cNvGrpSpPr>
              <a:grpSpLocks/>
            </p:cNvGrpSpPr>
            <p:nvPr/>
          </p:nvGrpSpPr>
          <p:grpSpPr bwMode="auto">
            <a:xfrm>
              <a:off x="1265" y="1961"/>
              <a:ext cx="192" cy="688"/>
              <a:chOff x="4641" y="2358"/>
              <a:chExt cx="192" cy="688"/>
            </a:xfrm>
            <a:grpFill/>
          </p:grpSpPr>
          <p:sp>
            <p:nvSpPr>
              <p:cNvPr id="4656" name="Oval 1766"/>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57" name="Oval 1767"/>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58" name="Rectangle 1768"/>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59" name="Rectangle 1769"/>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64" name="Group 1770"/>
            <p:cNvGrpSpPr>
              <a:grpSpLocks/>
            </p:cNvGrpSpPr>
            <p:nvPr/>
          </p:nvGrpSpPr>
          <p:grpSpPr bwMode="auto">
            <a:xfrm>
              <a:off x="1265" y="1932"/>
              <a:ext cx="192" cy="688"/>
              <a:chOff x="4641" y="2358"/>
              <a:chExt cx="192" cy="688"/>
            </a:xfrm>
            <a:grpFill/>
          </p:grpSpPr>
          <p:sp>
            <p:nvSpPr>
              <p:cNvPr id="4652" name="Oval 1771"/>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53" name="Oval 1772"/>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54" name="Rectangle 1773"/>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55" name="Rectangle 1774"/>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sp>
          <p:nvSpPr>
            <p:cNvPr id="4490" name="Line 1775"/>
            <p:cNvSpPr>
              <a:spLocks noChangeShapeType="1"/>
            </p:cNvSpPr>
            <p:nvPr/>
          </p:nvSpPr>
          <p:spPr bwMode="auto">
            <a:xfrm flipV="1">
              <a:off x="1318" y="1754"/>
              <a:ext cx="0" cy="321"/>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4065" name="Group 1776"/>
            <p:cNvGrpSpPr>
              <a:grpSpLocks/>
            </p:cNvGrpSpPr>
            <p:nvPr/>
          </p:nvGrpSpPr>
          <p:grpSpPr bwMode="auto">
            <a:xfrm>
              <a:off x="1295" y="2049"/>
              <a:ext cx="192" cy="688"/>
              <a:chOff x="4641" y="2358"/>
              <a:chExt cx="192" cy="688"/>
            </a:xfrm>
            <a:grpFill/>
          </p:grpSpPr>
          <p:sp>
            <p:nvSpPr>
              <p:cNvPr id="4648" name="Oval 1777"/>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49" name="Oval 1778"/>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50" name="Rectangle 1779"/>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51" name="Rectangle 1780"/>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66" name="Group 1781"/>
            <p:cNvGrpSpPr>
              <a:grpSpLocks/>
            </p:cNvGrpSpPr>
            <p:nvPr/>
          </p:nvGrpSpPr>
          <p:grpSpPr bwMode="auto">
            <a:xfrm>
              <a:off x="1295" y="2019"/>
              <a:ext cx="192" cy="688"/>
              <a:chOff x="4641" y="2358"/>
              <a:chExt cx="192" cy="688"/>
            </a:xfrm>
            <a:grpFill/>
          </p:grpSpPr>
          <p:sp>
            <p:nvSpPr>
              <p:cNvPr id="4644" name="Oval 1782"/>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45" name="Oval 1783"/>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46" name="Rectangle 1784"/>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47" name="Rectangle 1785"/>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67" name="Group 1786"/>
            <p:cNvGrpSpPr>
              <a:grpSpLocks/>
            </p:cNvGrpSpPr>
            <p:nvPr/>
          </p:nvGrpSpPr>
          <p:grpSpPr bwMode="auto">
            <a:xfrm>
              <a:off x="1295" y="1990"/>
              <a:ext cx="192" cy="688"/>
              <a:chOff x="4641" y="2358"/>
              <a:chExt cx="192" cy="688"/>
            </a:xfrm>
            <a:grpFill/>
          </p:grpSpPr>
          <p:sp>
            <p:nvSpPr>
              <p:cNvPr id="4640" name="Oval 1787"/>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41" name="Oval 1788"/>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42" name="Rectangle 1789"/>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43" name="Rectangle 1790"/>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68" name="Group 1791"/>
            <p:cNvGrpSpPr>
              <a:grpSpLocks/>
            </p:cNvGrpSpPr>
            <p:nvPr/>
          </p:nvGrpSpPr>
          <p:grpSpPr bwMode="auto">
            <a:xfrm>
              <a:off x="1295" y="1961"/>
              <a:ext cx="192" cy="688"/>
              <a:chOff x="4641" y="2358"/>
              <a:chExt cx="192" cy="688"/>
            </a:xfrm>
            <a:grpFill/>
          </p:grpSpPr>
          <p:sp>
            <p:nvSpPr>
              <p:cNvPr id="4636" name="Oval 1792"/>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37" name="Oval 1793"/>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38" name="Rectangle 1794"/>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39" name="Rectangle 1795"/>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69" name="Group 1796"/>
            <p:cNvGrpSpPr>
              <a:grpSpLocks/>
            </p:cNvGrpSpPr>
            <p:nvPr/>
          </p:nvGrpSpPr>
          <p:grpSpPr bwMode="auto">
            <a:xfrm>
              <a:off x="1295" y="1932"/>
              <a:ext cx="192" cy="688"/>
              <a:chOff x="4641" y="2358"/>
              <a:chExt cx="192" cy="688"/>
            </a:xfrm>
            <a:grpFill/>
          </p:grpSpPr>
          <p:sp>
            <p:nvSpPr>
              <p:cNvPr id="4632" name="Oval 1797"/>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33" name="Oval 1798"/>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34" name="Rectangle 1799"/>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35" name="Rectangle 1800"/>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sp>
          <p:nvSpPr>
            <p:cNvPr id="4496" name="Line 1801"/>
            <p:cNvSpPr>
              <a:spLocks noChangeShapeType="1"/>
            </p:cNvSpPr>
            <p:nvPr/>
          </p:nvSpPr>
          <p:spPr bwMode="auto">
            <a:xfrm flipV="1">
              <a:off x="1348" y="1752"/>
              <a:ext cx="0" cy="323"/>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4070" name="Group 1802"/>
            <p:cNvGrpSpPr>
              <a:grpSpLocks/>
            </p:cNvGrpSpPr>
            <p:nvPr/>
          </p:nvGrpSpPr>
          <p:grpSpPr bwMode="auto">
            <a:xfrm>
              <a:off x="1325" y="2049"/>
              <a:ext cx="192" cy="688"/>
              <a:chOff x="4641" y="2358"/>
              <a:chExt cx="192" cy="688"/>
            </a:xfrm>
            <a:grpFill/>
          </p:grpSpPr>
          <p:sp>
            <p:nvSpPr>
              <p:cNvPr id="4628" name="Oval 1803"/>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29" name="Oval 1804"/>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30" name="Rectangle 1805"/>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31" name="Rectangle 1806"/>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71" name="Group 1807"/>
            <p:cNvGrpSpPr>
              <a:grpSpLocks/>
            </p:cNvGrpSpPr>
            <p:nvPr/>
          </p:nvGrpSpPr>
          <p:grpSpPr bwMode="auto">
            <a:xfrm>
              <a:off x="1325" y="2019"/>
              <a:ext cx="192" cy="688"/>
              <a:chOff x="4641" y="2358"/>
              <a:chExt cx="192" cy="688"/>
            </a:xfrm>
            <a:grpFill/>
          </p:grpSpPr>
          <p:sp>
            <p:nvSpPr>
              <p:cNvPr id="4624" name="Oval 1808"/>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25" name="Oval 1809"/>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26" name="Rectangle 1810"/>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27" name="Rectangle 1811"/>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72" name="Group 1812"/>
            <p:cNvGrpSpPr>
              <a:grpSpLocks/>
            </p:cNvGrpSpPr>
            <p:nvPr/>
          </p:nvGrpSpPr>
          <p:grpSpPr bwMode="auto">
            <a:xfrm>
              <a:off x="1325" y="1990"/>
              <a:ext cx="192" cy="688"/>
              <a:chOff x="4641" y="2358"/>
              <a:chExt cx="192" cy="688"/>
            </a:xfrm>
            <a:grpFill/>
          </p:grpSpPr>
          <p:sp>
            <p:nvSpPr>
              <p:cNvPr id="4620" name="Oval 1813"/>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21" name="Oval 1814"/>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22" name="Rectangle 1815"/>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23" name="Rectangle 1816"/>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74" name="Group 1817"/>
            <p:cNvGrpSpPr>
              <a:grpSpLocks/>
            </p:cNvGrpSpPr>
            <p:nvPr/>
          </p:nvGrpSpPr>
          <p:grpSpPr bwMode="auto">
            <a:xfrm>
              <a:off x="1325" y="1961"/>
              <a:ext cx="192" cy="688"/>
              <a:chOff x="4641" y="2358"/>
              <a:chExt cx="192" cy="688"/>
            </a:xfrm>
            <a:grpFill/>
          </p:grpSpPr>
          <p:sp>
            <p:nvSpPr>
              <p:cNvPr id="4616" name="Oval 1818"/>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17" name="Oval 1819"/>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18" name="Rectangle 1820"/>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19" name="Rectangle 1821"/>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80" name="Group 1822"/>
            <p:cNvGrpSpPr>
              <a:grpSpLocks/>
            </p:cNvGrpSpPr>
            <p:nvPr/>
          </p:nvGrpSpPr>
          <p:grpSpPr bwMode="auto">
            <a:xfrm>
              <a:off x="1325" y="1932"/>
              <a:ext cx="192" cy="688"/>
              <a:chOff x="4641" y="2358"/>
              <a:chExt cx="192" cy="688"/>
            </a:xfrm>
            <a:grpFill/>
          </p:grpSpPr>
          <p:sp>
            <p:nvSpPr>
              <p:cNvPr id="4612" name="Oval 1823"/>
              <p:cNvSpPr>
                <a:spLocks noChangeArrowheads="1"/>
              </p:cNvSpPr>
              <p:nvPr/>
            </p:nvSpPr>
            <p:spPr bwMode="auto">
              <a:xfrm>
                <a:off x="4643"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13" name="Oval 1824"/>
              <p:cNvSpPr>
                <a:spLocks noChangeArrowheads="1"/>
              </p:cNvSpPr>
              <p:nvPr/>
            </p:nvSpPr>
            <p:spPr bwMode="auto">
              <a:xfrm>
                <a:off x="4656" y="2358"/>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14" name="Rectangle 1825"/>
              <p:cNvSpPr>
                <a:spLocks noChangeArrowheads="1"/>
              </p:cNvSpPr>
              <p:nvPr/>
            </p:nvSpPr>
            <p:spPr bwMode="auto">
              <a:xfrm>
                <a:off x="4641"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15" name="Rectangle 1826"/>
              <p:cNvSpPr>
                <a:spLocks noChangeArrowheads="1"/>
              </p:cNvSpPr>
              <p:nvPr/>
            </p:nvSpPr>
            <p:spPr bwMode="auto">
              <a:xfrm>
                <a:off x="4656" y="2370"/>
                <a:ext cx="5" cy="5"/>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sp>
          <p:nvSpPr>
            <p:cNvPr id="4502" name="Line 1827"/>
            <p:cNvSpPr>
              <a:spLocks noChangeShapeType="1"/>
            </p:cNvSpPr>
            <p:nvPr/>
          </p:nvSpPr>
          <p:spPr bwMode="auto">
            <a:xfrm flipV="1">
              <a:off x="1261" y="1753"/>
              <a:ext cx="0" cy="319"/>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03" name="Rectangle 1828"/>
            <p:cNvSpPr>
              <a:spLocks noChangeArrowheads="1"/>
            </p:cNvSpPr>
            <p:nvPr/>
          </p:nvSpPr>
          <p:spPr bwMode="auto">
            <a:xfrm>
              <a:off x="1001" y="1790"/>
              <a:ext cx="23" cy="113"/>
            </a:xfrm>
            <a:prstGeom prst="rect">
              <a:avLst/>
            </a:prstGeom>
            <a:grpFill/>
            <a:ln w="3175">
              <a:solidFill>
                <a:srgbClr val="CAD6DA"/>
              </a:solidFill>
              <a:miter lim="800000"/>
              <a:headEnd/>
              <a:tailEnd/>
            </a:ln>
            <a:effectLst/>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04" name="Rectangle 1829"/>
            <p:cNvSpPr>
              <a:spLocks noChangeArrowheads="1"/>
            </p:cNvSpPr>
            <p:nvPr/>
          </p:nvSpPr>
          <p:spPr bwMode="auto">
            <a:xfrm>
              <a:off x="1027" y="1790"/>
              <a:ext cx="23" cy="113"/>
            </a:xfrm>
            <a:prstGeom prst="rect">
              <a:avLst/>
            </a:prstGeom>
            <a:grpFill/>
            <a:ln w="3175">
              <a:solidFill>
                <a:srgbClr val="CAD6DA"/>
              </a:solidFill>
              <a:miter lim="800000"/>
              <a:headEnd/>
              <a:tailEnd/>
            </a:ln>
            <a:effectLst/>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05" name="Rectangle 1830"/>
            <p:cNvSpPr>
              <a:spLocks noChangeArrowheads="1"/>
            </p:cNvSpPr>
            <p:nvPr/>
          </p:nvSpPr>
          <p:spPr bwMode="auto">
            <a:xfrm>
              <a:off x="1057" y="1790"/>
              <a:ext cx="23"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06" name="Rectangle 1831"/>
            <p:cNvSpPr>
              <a:spLocks noChangeArrowheads="1"/>
            </p:cNvSpPr>
            <p:nvPr/>
          </p:nvSpPr>
          <p:spPr bwMode="auto">
            <a:xfrm>
              <a:off x="1083" y="1790"/>
              <a:ext cx="23"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07" name="Rectangle 1832"/>
            <p:cNvSpPr>
              <a:spLocks noChangeArrowheads="1"/>
            </p:cNvSpPr>
            <p:nvPr/>
          </p:nvSpPr>
          <p:spPr bwMode="auto">
            <a:xfrm>
              <a:off x="1209" y="1790"/>
              <a:ext cx="23"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08" name="Rectangle 1833"/>
            <p:cNvSpPr>
              <a:spLocks noChangeArrowheads="1"/>
            </p:cNvSpPr>
            <p:nvPr/>
          </p:nvSpPr>
          <p:spPr bwMode="auto">
            <a:xfrm>
              <a:off x="1235" y="1790"/>
              <a:ext cx="23"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09" name="Rectangle 1834"/>
            <p:cNvSpPr>
              <a:spLocks noChangeArrowheads="1"/>
            </p:cNvSpPr>
            <p:nvPr/>
          </p:nvSpPr>
          <p:spPr bwMode="auto">
            <a:xfrm>
              <a:off x="1120"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0" name="Rectangle 1835"/>
            <p:cNvSpPr>
              <a:spLocks noChangeArrowheads="1"/>
            </p:cNvSpPr>
            <p:nvPr/>
          </p:nvSpPr>
          <p:spPr bwMode="auto">
            <a:xfrm>
              <a:off x="1131"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1" name="Rectangle 1836"/>
            <p:cNvSpPr>
              <a:spLocks noChangeArrowheads="1"/>
            </p:cNvSpPr>
            <p:nvPr/>
          </p:nvSpPr>
          <p:spPr bwMode="auto">
            <a:xfrm>
              <a:off x="1145"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2" name="Rectangle 1837"/>
            <p:cNvSpPr>
              <a:spLocks noChangeArrowheads="1"/>
            </p:cNvSpPr>
            <p:nvPr/>
          </p:nvSpPr>
          <p:spPr bwMode="auto">
            <a:xfrm>
              <a:off x="1156"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3" name="Rectangle 1838"/>
            <p:cNvSpPr>
              <a:spLocks noChangeArrowheads="1"/>
            </p:cNvSpPr>
            <p:nvPr/>
          </p:nvSpPr>
          <p:spPr bwMode="auto">
            <a:xfrm>
              <a:off x="1177"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4" name="Rectangle 1839"/>
            <p:cNvSpPr>
              <a:spLocks noChangeArrowheads="1"/>
            </p:cNvSpPr>
            <p:nvPr/>
          </p:nvSpPr>
          <p:spPr bwMode="auto">
            <a:xfrm>
              <a:off x="1188"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5" name="Rectangle 1840"/>
            <p:cNvSpPr>
              <a:spLocks noChangeArrowheads="1"/>
            </p:cNvSpPr>
            <p:nvPr/>
          </p:nvSpPr>
          <p:spPr bwMode="auto">
            <a:xfrm>
              <a:off x="1267"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6" name="Rectangle 1841"/>
            <p:cNvSpPr>
              <a:spLocks noChangeArrowheads="1"/>
            </p:cNvSpPr>
            <p:nvPr/>
          </p:nvSpPr>
          <p:spPr bwMode="auto">
            <a:xfrm>
              <a:off x="1278"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7" name="Rectangle 1842"/>
            <p:cNvSpPr>
              <a:spLocks noChangeArrowheads="1"/>
            </p:cNvSpPr>
            <p:nvPr/>
          </p:nvSpPr>
          <p:spPr bwMode="auto">
            <a:xfrm>
              <a:off x="1294"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8" name="Rectangle 1843"/>
            <p:cNvSpPr>
              <a:spLocks noChangeArrowheads="1"/>
            </p:cNvSpPr>
            <p:nvPr/>
          </p:nvSpPr>
          <p:spPr bwMode="auto">
            <a:xfrm>
              <a:off x="1305"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19" name="Rectangle 1844"/>
            <p:cNvSpPr>
              <a:spLocks noChangeArrowheads="1"/>
            </p:cNvSpPr>
            <p:nvPr/>
          </p:nvSpPr>
          <p:spPr bwMode="auto">
            <a:xfrm>
              <a:off x="1325"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0" name="Rectangle 1845"/>
            <p:cNvSpPr>
              <a:spLocks noChangeArrowheads="1"/>
            </p:cNvSpPr>
            <p:nvPr/>
          </p:nvSpPr>
          <p:spPr bwMode="auto">
            <a:xfrm>
              <a:off x="1336" y="1790"/>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1" name="Rectangle 1846"/>
            <p:cNvSpPr>
              <a:spLocks noChangeArrowheads="1"/>
            </p:cNvSpPr>
            <p:nvPr/>
          </p:nvSpPr>
          <p:spPr bwMode="auto">
            <a:xfrm>
              <a:off x="1008" y="1762"/>
              <a:ext cx="34" cy="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2" name="Rectangle 1847"/>
            <p:cNvSpPr>
              <a:spLocks noChangeArrowheads="1"/>
            </p:cNvSpPr>
            <p:nvPr/>
          </p:nvSpPr>
          <p:spPr bwMode="auto">
            <a:xfrm>
              <a:off x="1066" y="1762"/>
              <a:ext cx="34" cy="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3" name="Rectangle 1848"/>
            <p:cNvSpPr>
              <a:spLocks noChangeArrowheads="1"/>
            </p:cNvSpPr>
            <p:nvPr/>
          </p:nvSpPr>
          <p:spPr bwMode="auto">
            <a:xfrm>
              <a:off x="1217" y="1762"/>
              <a:ext cx="34" cy="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4" name="Rectangle 1849"/>
            <p:cNvSpPr>
              <a:spLocks noChangeArrowheads="1"/>
            </p:cNvSpPr>
            <p:nvPr/>
          </p:nvSpPr>
          <p:spPr bwMode="auto">
            <a:xfrm>
              <a:off x="889" y="1762"/>
              <a:ext cx="34" cy="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5" name="Rectangle 1850"/>
            <p:cNvSpPr>
              <a:spLocks noChangeArrowheads="1"/>
            </p:cNvSpPr>
            <p:nvPr/>
          </p:nvSpPr>
          <p:spPr bwMode="auto">
            <a:xfrm>
              <a:off x="889" y="1945"/>
              <a:ext cx="36" cy="27"/>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6" name="Freeform 1851"/>
            <p:cNvSpPr>
              <a:spLocks/>
            </p:cNvSpPr>
            <p:nvPr/>
          </p:nvSpPr>
          <p:spPr bwMode="auto">
            <a:xfrm>
              <a:off x="879" y="1754"/>
              <a:ext cx="126" cy="489"/>
            </a:xfrm>
            <a:custGeom>
              <a:avLst/>
              <a:gdLst/>
              <a:ahLst/>
              <a:cxnLst>
                <a:cxn ang="0">
                  <a:pos x="0" y="237"/>
                </a:cxn>
                <a:cxn ang="0">
                  <a:pos x="0" y="0"/>
                </a:cxn>
                <a:cxn ang="0">
                  <a:pos x="483" y="0"/>
                </a:cxn>
                <a:cxn ang="0">
                  <a:pos x="483" y="219"/>
                </a:cxn>
                <a:cxn ang="0">
                  <a:pos x="469" y="219"/>
                </a:cxn>
                <a:cxn ang="0">
                  <a:pos x="468" y="321"/>
                </a:cxn>
                <a:cxn ang="0">
                  <a:pos x="381" y="321"/>
                </a:cxn>
                <a:cxn ang="0">
                  <a:pos x="381" y="267"/>
                </a:cxn>
                <a:cxn ang="0">
                  <a:pos x="232" y="267"/>
                </a:cxn>
                <a:cxn ang="0">
                  <a:pos x="232" y="321"/>
                </a:cxn>
                <a:cxn ang="0">
                  <a:pos x="114" y="321"/>
                </a:cxn>
                <a:cxn ang="0">
                  <a:pos x="114" y="268"/>
                </a:cxn>
                <a:cxn ang="0">
                  <a:pos x="85" y="268"/>
                </a:cxn>
                <a:cxn ang="0">
                  <a:pos x="85" y="249"/>
                </a:cxn>
                <a:cxn ang="0">
                  <a:pos x="51" y="249"/>
                </a:cxn>
                <a:cxn ang="0">
                  <a:pos x="49" y="237"/>
                </a:cxn>
                <a:cxn ang="0">
                  <a:pos x="0" y="237"/>
                </a:cxn>
              </a:cxnLst>
              <a:rect l="0" t="0" r="r" b="b"/>
              <a:pathLst>
                <a:path w="483" h="321">
                  <a:moveTo>
                    <a:pt x="0" y="237"/>
                  </a:moveTo>
                  <a:lnTo>
                    <a:pt x="0" y="0"/>
                  </a:lnTo>
                  <a:lnTo>
                    <a:pt x="483" y="0"/>
                  </a:lnTo>
                  <a:lnTo>
                    <a:pt x="483" y="219"/>
                  </a:lnTo>
                  <a:lnTo>
                    <a:pt x="469" y="219"/>
                  </a:lnTo>
                  <a:lnTo>
                    <a:pt x="468" y="321"/>
                  </a:lnTo>
                  <a:lnTo>
                    <a:pt x="381" y="321"/>
                  </a:lnTo>
                  <a:lnTo>
                    <a:pt x="381" y="267"/>
                  </a:lnTo>
                  <a:lnTo>
                    <a:pt x="232" y="267"/>
                  </a:lnTo>
                  <a:lnTo>
                    <a:pt x="232" y="321"/>
                  </a:lnTo>
                  <a:lnTo>
                    <a:pt x="114" y="321"/>
                  </a:lnTo>
                  <a:lnTo>
                    <a:pt x="114" y="268"/>
                  </a:lnTo>
                  <a:lnTo>
                    <a:pt x="85" y="268"/>
                  </a:lnTo>
                  <a:lnTo>
                    <a:pt x="85" y="249"/>
                  </a:lnTo>
                  <a:lnTo>
                    <a:pt x="51" y="249"/>
                  </a:lnTo>
                  <a:lnTo>
                    <a:pt x="49" y="237"/>
                  </a:lnTo>
                  <a:lnTo>
                    <a:pt x="0" y="237"/>
                  </a:lnTo>
                  <a:close/>
                </a:path>
              </a:pathLst>
            </a:custGeom>
            <a:grpFill/>
            <a:ln w="3175" cap="flat" cmpd="sng">
              <a:solidFill>
                <a:srgbClr val="CAD6DA"/>
              </a:solidFill>
              <a:prstDash val="solid"/>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7" name="Freeform 1852"/>
            <p:cNvSpPr>
              <a:spLocks/>
            </p:cNvSpPr>
            <p:nvPr/>
          </p:nvSpPr>
          <p:spPr bwMode="auto">
            <a:xfrm>
              <a:off x="1347" y="1754"/>
              <a:ext cx="126" cy="489"/>
            </a:xfrm>
            <a:custGeom>
              <a:avLst/>
              <a:gdLst/>
              <a:ahLst/>
              <a:cxnLst>
                <a:cxn ang="0">
                  <a:pos x="0" y="0"/>
                </a:cxn>
                <a:cxn ang="0">
                  <a:pos x="447" y="0"/>
                </a:cxn>
                <a:cxn ang="0">
                  <a:pos x="447" y="455"/>
                </a:cxn>
                <a:cxn ang="0">
                  <a:pos x="444" y="471"/>
                </a:cxn>
                <a:cxn ang="0">
                  <a:pos x="444" y="533"/>
                </a:cxn>
                <a:cxn ang="0">
                  <a:pos x="443" y="674"/>
                </a:cxn>
                <a:cxn ang="0">
                  <a:pos x="63" y="674"/>
                </a:cxn>
                <a:cxn ang="0">
                  <a:pos x="63" y="405"/>
                </a:cxn>
                <a:cxn ang="0">
                  <a:pos x="2" y="405"/>
                </a:cxn>
                <a:cxn ang="0">
                  <a:pos x="0" y="0"/>
                </a:cxn>
              </a:cxnLst>
              <a:rect l="0" t="0" r="r" b="b"/>
              <a:pathLst>
                <a:path w="447" h="674">
                  <a:moveTo>
                    <a:pt x="0" y="0"/>
                  </a:moveTo>
                  <a:lnTo>
                    <a:pt x="447" y="0"/>
                  </a:lnTo>
                  <a:lnTo>
                    <a:pt x="447" y="455"/>
                  </a:lnTo>
                  <a:lnTo>
                    <a:pt x="444" y="471"/>
                  </a:lnTo>
                  <a:lnTo>
                    <a:pt x="444" y="533"/>
                  </a:lnTo>
                  <a:lnTo>
                    <a:pt x="443" y="674"/>
                  </a:lnTo>
                  <a:lnTo>
                    <a:pt x="63" y="674"/>
                  </a:lnTo>
                  <a:lnTo>
                    <a:pt x="63" y="405"/>
                  </a:lnTo>
                  <a:lnTo>
                    <a:pt x="2" y="405"/>
                  </a:lnTo>
                  <a:lnTo>
                    <a:pt x="0" y="0"/>
                  </a:lnTo>
                  <a:close/>
                </a:path>
              </a:pathLst>
            </a:custGeom>
            <a:grpFill/>
            <a:ln w="3175" cap="flat" cmpd="sng">
              <a:solidFill>
                <a:srgbClr val="CAD6DA"/>
              </a:solidFill>
              <a:prstDash val="solid"/>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8" name="Rectangle 1853"/>
            <p:cNvSpPr>
              <a:spLocks noChangeArrowheads="1"/>
            </p:cNvSpPr>
            <p:nvPr/>
          </p:nvSpPr>
          <p:spPr bwMode="auto">
            <a:xfrm>
              <a:off x="1349" y="1753"/>
              <a:ext cx="60"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29" name="Rectangle 1854"/>
            <p:cNvSpPr>
              <a:spLocks noChangeArrowheads="1"/>
            </p:cNvSpPr>
            <p:nvPr/>
          </p:nvSpPr>
          <p:spPr bwMode="auto">
            <a:xfrm>
              <a:off x="1416" y="2051"/>
              <a:ext cx="126" cy="489"/>
            </a:xfrm>
            <a:prstGeom prst="rect">
              <a:avLst/>
            </a:prstGeom>
            <a:grpFill/>
            <a:ln w="3175">
              <a:solidFill>
                <a:srgbClr val="CAD6DA"/>
              </a:solidFill>
              <a:miter lim="800000"/>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0" name="Rectangle 1855"/>
            <p:cNvSpPr>
              <a:spLocks noChangeArrowheads="1"/>
            </p:cNvSpPr>
            <p:nvPr/>
          </p:nvSpPr>
          <p:spPr bwMode="auto">
            <a:xfrm>
              <a:off x="1409" y="2284"/>
              <a:ext cx="381"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1" name="Line 1856"/>
            <p:cNvSpPr>
              <a:spLocks noChangeShapeType="1"/>
            </p:cNvSpPr>
            <p:nvPr/>
          </p:nvSpPr>
          <p:spPr bwMode="auto">
            <a:xfrm>
              <a:off x="1410" y="2225"/>
              <a:ext cx="381" cy="0"/>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2" name="Line 1857"/>
            <p:cNvSpPr>
              <a:spLocks noChangeShapeType="1"/>
            </p:cNvSpPr>
            <p:nvPr/>
          </p:nvSpPr>
          <p:spPr bwMode="auto">
            <a:xfrm>
              <a:off x="1410" y="2286"/>
              <a:ext cx="381" cy="0"/>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3" name="Oval 1858"/>
            <p:cNvSpPr>
              <a:spLocks noChangeArrowheads="1"/>
            </p:cNvSpPr>
            <p:nvPr/>
          </p:nvSpPr>
          <p:spPr bwMode="auto">
            <a:xfrm>
              <a:off x="1415" y="2287"/>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4" name="Oval 1859"/>
            <p:cNvSpPr>
              <a:spLocks noChangeArrowheads="1"/>
            </p:cNvSpPr>
            <p:nvPr/>
          </p:nvSpPr>
          <p:spPr bwMode="auto">
            <a:xfrm>
              <a:off x="1443" y="2287"/>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5" name="Oval 1860"/>
            <p:cNvSpPr>
              <a:spLocks noChangeArrowheads="1"/>
            </p:cNvSpPr>
            <p:nvPr/>
          </p:nvSpPr>
          <p:spPr bwMode="auto">
            <a:xfrm>
              <a:off x="1471" y="2287"/>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6" name="Oval 1861"/>
            <p:cNvSpPr>
              <a:spLocks noChangeArrowheads="1"/>
            </p:cNvSpPr>
            <p:nvPr/>
          </p:nvSpPr>
          <p:spPr bwMode="auto">
            <a:xfrm>
              <a:off x="1415" y="2320"/>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7" name="Oval 1862"/>
            <p:cNvSpPr>
              <a:spLocks noChangeArrowheads="1"/>
            </p:cNvSpPr>
            <p:nvPr/>
          </p:nvSpPr>
          <p:spPr bwMode="auto">
            <a:xfrm>
              <a:off x="1443" y="2320"/>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8" name="Oval 1863"/>
            <p:cNvSpPr>
              <a:spLocks noChangeArrowheads="1"/>
            </p:cNvSpPr>
            <p:nvPr/>
          </p:nvSpPr>
          <p:spPr bwMode="auto">
            <a:xfrm>
              <a:off x="1471" y="2320"/>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39" name="Oval 1864"/>
            <p:cNvSpPr>
              <a:spLocks noChangeArrowheads="1"/>
            </p:cNvSpPr>
            <p:nvPr/>
          </p:nvSpPr>
          <p:spPr bwMode="auto">
            <a:xfrm>
              <a:off x="1415" y="2395"/>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0" name="Oval 1865"/>
            <p:cNvSpPr>
              <a:spLocks noChangeArrowheads="1"/>
            </p:cNvSpPr>
            <p:nvPr/>
          </p:nvSpPr>
          <p:spPr bwMode="auto">
            <a:xfrm>
              <a:off x="1443" y="2395"/>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1" name="Oval 1866"/>
            <p:cNvSpPr>
              <a:spLocks noChangeArrowheads="1"/>
            </p:cNvSpPr>
            <p:nvPr/>
          </p:nvSpPr>
          <p:spPr bwMode="auto">
            <a:xfrm>
              <a:off x="1471" y="2395"/>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2" name="Rectangle 1867"/>
            <p:cNvSpPr>
              <a:spLocks noChangeArrowheads="1"/>
            </p:cNvSpPr>
            <p:nvPr/>
          </p:nvSpPr>
          <p:spPr bwMode="auto">
            <a:xfrm>
              <a:off x="1410" y="2350"/>
              <a:ext cx="84"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3" name="Oval 1868"/>
            <p:cNvSpPr>
              <a:spLocks noChangeArrowheads="1"/>
            </p:cNvSpPr>
            <p:nvPr/>
          </p:nvSpPr>
          <p:spPr bwMode="auto">
            <a:xfrm>
              <a:off x="1542" y="2287"/>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4" name="Oval 1869"/>
            <p:cNvSpPr>
              <a:spLocks noChangeArrowheads="1"/>
            </p:cNvSpPr>
            <p:nvPr/>
          </p:nvSpPr>
          <p:spPr bwMode="auto">
            <a:xfrm>
              <a:off x="1570" y="2287"/>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5" name="Oval 1870"/>
            <p:cNvSpPr>
              <a:spLocks noChangeArrowheads="1"/>
            </p:cNvSpPr>
            <p:nvPr/>
          </p:nvSpPr>
          <p:spPr bwMode="auto">
            <a:xfrm>
              <a:off x="1598" y="2287"/>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6" name="Oval 1871"/>
            <p:cNvSpPr>
              <a:spLocks noChangeArrowheads="1"/>
            </p:cNvSpPr>
            <p:nvPr/>
          </p:nvSpPr>
          <p:spPr bwMode="auto">
            <a:xfrm>
              <a:off x="1542" y="2320"/>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7" name="Oval 1872"/>
            <p:cNvSpPr>
              <a:spLocks noChangeArrowheads="1"/>
            </p:cNvSpPr>
            <p:nvPr/>
          </p:nvSpPr>
          <p:spPr bwMode="auto">
            <a:xfrm>
              <a:off x="1570" y="2320"/>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8" name="Oval 1873"/>
            <p:cNvSpPr>
              <a:spLocks noChangeArrowheads="1"/>
            </p:cNvSpPr>
            <p:nvPr/>
          </p:nvSpPr>
          <p:spPr bwMode="auto">
            <a:xfrm>
              <a:off x="1598" y="2320"/>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49" name="Oval 1874"/>
            <p:cNvSpPr>
              <a:spLocks noChangeArrowheads="1"/>
            </p:cNvSpPr>
            <p:nvPr/>
          </p:nvSpPr>
          <p:spPr bwMode="auto">
            <a:xfrm>
              <a:off x="1542" y="2395"/>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0" name="Oval 1875"/>
            <p:cNvSpPr>
              <a:spLocks noChangeArrowheads="1"/>
            </p:cNvSpPr>
            <p:nvPr/>
          </p:nvSpPr>
          <p:spPr bwMode="auto">
            <a:xfrm>
              <a:off x="1570" y="2395"/>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1" name="Oval 1876"/>
            <p:cNvSpPr>
              <a:spLocks noChangeArrowheads="1"/>
            </p:cNvSpPr>
            <p:nvPr/>
          </p:nvSpPr>
          <p:spPr bwMode="auto">
            <a:xfrm>
              <a:off x="1598" y="2395"/>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2" name="Rectangle 1877"/>
            <p:cNvSpPr>
              <a:spLocks noChangeArrowheads="1"/>
            </p:cNvSpPr>
            <p:nvPr/>
          </p:nvSpPr>
          <p:spPr bwMode="auto">
            <a:xfrm>
              <a:off x="1537" y="2350"/>
              <a:ext cx="84"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3" name="Oval 1878"/>
            <p:cNvSpPr>
              <a:spLocks noChangeArrowheads="1"/>
            </p:cNvSpPr>
            <p:nvPr/>
          </p:nvSpPr>
          <p:spPr bwMode="auto">
            <a:xfrm>
              <a:off x="1671" y="2287"/>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4" name="Oval 1879"/>
            <p:cNvSpPr>
              <a:spLocks noChangeArrowheads="1"/>
            </p:cNvSpPr>
            <p:nvPr/>
          </p:nvSpPr>
          <p:spPr bwMode="auto">
            <a:xfrm>
              <a:off x="1699" y="2287"/>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5" name="Oval 1880"/>
            <p:cNvSpPr>
              <a:spLocks noChangeArrowheads="1"/>
            </p:cNvSpPr>
            <p:nvPr/>
          </p:nvSpPr>
          <p:spPr bwMode="auto">
            <a:xfrm>
              <a:off x="1727" y="2287"/>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6" name="Oval 1881"/>
            <p:cNvSpPr>
              <a:spLocks noChangeArrowheads="1"/>
            </p:cNvSpPr>
            <p:nvPr/>
          </p:nvSpPr>
          <p:spPr bwMode="auto">
            <a:xfrm>
              <a:off x="1671" y="2320"/>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7" name="Oval 1882"/>
            <p:cNvSpPr>
              <a:spLocks noChangeArrowheads="1"/>
            </p:cNvSpPr>
            <p:nvPr/>
          </p:nvSpPr>
          <p:spPr bwMode="auto">
            <a:xfrm>
              <a:off x="1699" y="2320"/>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8" name="Oval 1883"/>
            <p:cNvSpPr>
              <a:spLocks noChangeArrowheads="1"/>
            </p:cNvSpPr>
            <p:nvPr/>
          </p:nvSpPr>
          <p:spPr bwMode="auto">
            <a:xfrm>
              <a:off x="1727" y="2320"/>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59" name="Oval 1884"/>
            <p:cNvSpPr>
              <a:spLocks noChangeArrowheads="1"/>
            </p:cNvSpPr>
            <p:nvPr/>
          </p:nvSpPr>
          <p:spPr bwMode="auto">
            <a:xfrm>
              <a:off x="1671" y="2395"/>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0" name="Oval 1885"/>
            <p:cNvSpPr>
              <a:spLocks noChangeArrowheads="1"/>
            </p:cNvSpPr>
            <p:nvPr/>
          </p:nvSpPr>
          <p:spPr bwMode="auto">
            <a:xfrm>
              <a:off x="1699" y="2395"/>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1" name="Oval 1886"/>
            <p:cNvSpPr>
              <a:spLocks noChangeArrowheads="1"/>
            </p:cNvSpPr>
            <p:nvPr/>
          </p:nvSpPr>
          <p:spPr bwMode="auto">
            <a:xfrm>
              <a:off x="1727" y="2395"/>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2" name="Rectangle 1887"/>
            <p:cNvSpPr>
              <a:spLocks noChangeArrowheads="1"/>
            </p:cNvSpPr>
            <p:nvPr/>
          </p:nvSpPr>
          <p:spPr bwMode="auto">
            <a:xfrm>
              <a:off x="1666" y="2350"/>
              <a:ext cx="84"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3" name="Line 1888"/>
            <p:cNvSpPr>
              <a:spLocks noChangeShapeType="1"/>
            </p:cNvSpPr>
            <p:nvPr/>
          </p:nvSpPr>
          <p:spPr bwMode="auto">
            <a:xfrm>
              <a:off x="1538" y="1754"/>
              <a:ext cx="0" cy="673"/>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4" name="Line 1889"/>
            <p:cNvSpPr>
              <a:spLocks noChangeShapeType="1"/>
            </p:cNvSpPr>
            <p:nvPr/>
          </p:nvSpPr>
          <p:spPr bwMode="auto">
            <a:xfrm>
              <a:off x="1667" y="1754"/>
              <a:ext cx="0" cy="671"/>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5" name="Line 1890"/>
            <p:cNvSpPr>
              <a:spLocks noChangeShapeType="1"/>
            </p:cNvSpPr>
            <p:nvPr/>
          </p:nvSpPr>
          <p:spPr bwMode="auto">
            <a:xfrm>
              <a:off x="1377" y="1967"/>
              <a:ext cx="0" cy="190"/>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6" name="Line 1891"/>
            <p:cNvSpPr>
              <a:spLocks noChangeShapeType="1"/>
            </p:cNvSpPr>
            <p:nvPr/>
          </p:nvSpPr>
          <p:spPr bwMode="auto">
            <a:xfrm>
              <a:off x="1350" y="1969"/>
              <a:ext cx="59" cy="0"/>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7" name="Line 1892"/>
            <p:cNvSpPr>
              <a:spLocks noChangeShapeType="1"/>
            </p:cNvSpPr>
            <p:nvPr/>
          </p:nvSpPr>
          <p:spPr bwMode="auto">
            <a:xfrm>
              <a:off x="1409" y="1754"/>
              <a:ext cx="0" cy="406"/>
            </a:xfrm>
            <a:prstGeom prst="line">
              <a:avLst/>
            </a:prstGeom>
            <a:grpFill/>
            <a:ln w="3175">
              <a:solidFill>
                <a:srgbClr val="CAD6DA"/>
              </a:solidFill>
              <a:round/>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8" name="Line 1893"/>
            <p:cNvSpPr>
              <a:spLocks noChangeShapeType="1"/>
            </p:cNvSpPr>
            <p:nvPr/>
          </p:nvSpPr>
          <p:spPr bwMode="auto">
            <a:xfrm>
              <a:off x="1350" y="2003"/>
              <a:ext cx="59" cy="0"/>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69" name="Line 1894"/>
            <p:cNvSpPr>
              <a:spLocks noChangeShapeType="1"/>
            </p:cNvSpPr>
            <p:nvPr/>
          </p:nvSpPr>
          <p:spPr bwMode="auto">
            <a:xfrm>
              <a:off x="1350" y="2030"/>
              <a:ext cx="59" cy="0"/>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0" name="Line 1895"/>
            <p:cNvSpPr>
              <a:spLocks noChangeShapeType="1"/>
            </p:cNvSpPr>
            <p:nvPr/>
          </p:nvSpPr>
          <p:spPr bwMode="auto">
            <a:xfrm>
              <a:off x="1350" y="2056"/>
              <a:ext cx="59" cy="0"/>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1" name="Line 1896"/>
            <p:cNvSpPr>
              <a:spLocks noChangeShapeType="1"/>
            </p:cNvSpPr>
            <p:nvPr/>
          </p:nvSpPr>
          <p:spPr bwMode="auto">
            <a:xfrm>
              <a:off x="1350" y="2080"/>
              <a:ext cx="59" cy="0"/>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2" name="Line 1897"/>
            <p:cNvSpPr>
              <a:spLocks noChangeShapeType="1"/>
            </p:cNvSpPr>
            <p:nvPr/>
          </p:nvSpPr>
          <p:spPr bwMode="auto">
            <a:xfrm>
              <a:off x="1350" y="2106"/>
              <a:ext cx="59" cy="0"/>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3" name="Line 1898"/>
            <p:cNvSpPr>
              <a:spLocks noChangeShapeType="1"/>
            </p:cNvSpPr>
            <p:nvPr/>
          </p:nvSpPr>
          <p:spPr bwMode="auto">
            <a:xfrm>
              <a:off x="1350" y="2131"/>
              <a:ext cx="59" cy="0"/>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4" name="Rectangle 1899"/>
            <p:cNvSpPr>
              <a:spLocks noChangeArrowheads="1"/>
            </p:cNvSpPr>
            <p:nvPr/>
          </p:nvSpPr>
          <p:spPr bwMode="auto">
            <a:xfrm>
              <a:off x="1421"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5" name="Rectangle 1900"/>
            <p:cNvSpPr>
              <a:spLocks noChangeArrowheads="1"/>
            </p:cNvSpPr>
            <p:nvPr/>
          </p:nvSpPr>
          <p:spPr bwMode="auto">
            <a:xfrm>
              <a:off x="1442"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6" name="Rectangle 1901"/>
            <p:cNvSpPr>
              <a:spLocks noChangeArrowheads="1"/>
            </p:cNvSpPr>
            <p:nvPr/>
          </p:nvSpPr>
          <p:spPr bwMode="auto">
            <a:xfrm>
              <a:off x="1463"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7" name="Rectangle 1902"/>
            <p:cNvSpPr>
              <a:spLocks noChangeArrowheads="1"/>
            </p:cNvSpPr>
            <p:nvPr/>
          </p:nvSpPr>
          <p:spPr bwMode="auto">
            <a:xfrm>
              <a:off x="1484"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8" name="Rectangle 1903"/>
            <p:cNvSpPr>
              <a:spLocks noChangeArrowheads="1"/>
            </p:cNvSpPr>
            <p:nvPr/>
          </p:nvSpPr>
          <p:spPr bwMode="auto">
            <a:xfrm>
              <a:off x="1464" y="1931"/>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79" name="Rectangle 1904"/>
            <p:cNvSpPr>
              <a:spLocks noChangeArrowheads="1"/>
            </p:cNvSpPr>
            <p:nvPr/>
          </p:nvSpPr>
          <p:spPr bwMode="auto">
            <a:xfrm>
              <a:off x="1475" y="1931"/>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80" name="Rectangle 1905"/>
            <p:cNvSpPr>
              <a:spLocks noChangeArrowheads="1"/>
            </p:cNvSpPr>
            <p:nvPr/>
          </p:nvSpPr>
          <p:spPr bwMode="auto">
            <a:xfrm>
              <a:off x="1594" y="1931"/>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81" name="Rectangle 1906"/>
            <p:cNvSpPr>
              <a:spLocks noChangeArrowheads="1"/>
            </p:cNvSpPr>
            <p:nvPr/>
          </p:nvSpPr>
          <p:spPr bwMode="auto">
            <a:xfrm>
              <a:off x="1605" y="1931"/>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82" name="Rectangle 1907"/>
            <p:cNvSpPr>
              <a:spLocks noChangeArrowheads="1"/>
            </p:cNvSpPr>
            <p:nvPr/>
          </p:nvSpPr>
          <p:spPr bwMode="auto">
            <a:xfrm>
              <a:off x="1721" y="1931"/>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83" name="Rectangle 1908"/>
            <p:cNvSpPr>
              <a:spLocks noChangeArrowheads="1"/>
            </p:cNvSpPr>
            <p:nvPr/>
          </p:nvSpPr>
          <p:spPr bwMode="auto">
            <a:xfrm>
              <a:off x="1732" y="1931"/>
              <a:ext cx="9"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nvGrpSpPr>
            <p:cNvPr id="4081" name="Group 1909"/>
            <p:cNvGrpSpPr>
              <a:grpSpLocks/>
            </p:cNvGrpSpPr>
            <p:nvPr/>
          </p:nvGrpSpPr>
          <p:grpSpPr bwMode="auto">
            <a:xfrm>
              <a:off x="1688" y="1851"/>
              <a:ext cx="198" cy="712"/>
              <a:chOff x="3416" y="2260"/>
              <a:chExt cx="198" cy="712"/>
            </a:xfrm>
            <a:grpFill/>
          </p:grpSpPr>
          <p:grpSp>
            <p:nvGrpSpPr>
              <p:cNvPr id="4082" name="Group 1910"/>
              <p:cNvGrpSpPr>
                <a:grpSpLocks/>
              </p:cNvGrpSpPr>
              <p:nvPr/>
            </p:nvGrpSpPr>
            <p:grpSpPr bwMode="auto">
              <a:xfrm>
                <a:off x="3416" y="2260"/>
                <a:ext cx="180" cy="688"/>
                <a:chOff x="3298" y="2240"/>
                <a:chExt cx="160" cy="613"/>
              </a:xfrm>
              <a:grpFill/>
            </p:grpSpPr>
            <p:sp>
              <p:nvSpPr>
                <p:cNvPr id="4610" name="Oval 1911"/>
                <p:cNvSpPr>
                  <a:spLocks noChangeArrowheads="1"/>
                </p:cNvSpPr>
                <p:nvPr/>
              </p:nvSpPr>
              <p:spPr bwMode="auto">
                <a:xfrm>
                  <a:off x="3300" y="2240"/>
                  <a:ext cx="158" cy="613"/>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11" name="Rectangle 1912"/>
                <p:cNvSpPr>
                  <a:spLocks noChangeArrowheads="1"/>
                </p:cNvSpPr>
                <p:nvPr/>
              </p:nvSpPr>
              <p:spPr bwMode="auto">
                <a:xfrm>
                  <a:off x="3298" y="2263"/>
                  <a:ext cx="54" cy="436"/>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sp>
            <p:nvSpPr>
              <p:cNvPr id="4608" name="Oval 1913"/>
              <p:cNvSpPr>
                <a:spLocks noChangeArrowheads="1"/>
              </p:cNvSpPr>
              <p:nvPr/>
            </p:nvSpPr>
            <p:spPr bwMode="auto">
              <a:xfrm>
                <a:off x="3437" y="2284"/>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09" name="Line 1914"/>
              <p:cNvSpPr>
                <a:spLocks noChangeShapeType="1"/>
              </p:cNvSpPr>
              <p:nvPr/>
            </p:nvSpPr>
            <p:spPr bwMode="auto">
              <a:xfrm>
                <a:off x="3426" y="2285"/>
                <a:ext cx="45" cy="24"/>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83" name="Group 1915"/>
            <p:cNvGrpSpPr>
              <a:grpSpLocks/>
            </p:cNvGrpSpPr>
            <p:nvPr/>
          </p:nvGrpSpPr>
          <p:grpSpPr bwMode="auto">
            <a:xfrm>
              <a:off x="1430" y="1851"/>
              <a:ext cx="198" cy="712"/>
              <a:chOff x="3416" y="2260"/>
              <a:chExt cx="198" cy="712"/>
            </a:xfrm>
            <a:grpFill/>
          </p:grpSpPr>
          <p:grpSp>
            <p:nvGrpSpPr>
              <p:cNvPr id="4084" name="Group 1916"/>
              <p:cNvGrpSpPr>
                <a:grpSpLocks/>
              </p:cNvGrpSpPr>
              <p:nvPr/>
            </p:nvGrpSpPr>
            <p:grpSpPr bwMode="auto">
              <a:xfrm>
                <a:off x="3416" y="2260"/>
                <a:ext cx="180" cy="688"/>
                <a:chOff x="3298" y="2240"/>
                <a:chExt cx="160" cy="613"/>
              </a:xfrm>
              <a:grpFill/>
            </p:grpSpPr>
            <p:sp>
              <p:nvSpPr>
                <p:cNvPr id="4605" name="Oval 1917"/>
                <p:cNvSpPr>
                  <a:spLocks noChangeArrowheads="1"/>
                </p:cNvSpPr>
                <p:nvPr/>
              </p:nvSpPr>
              <p:spPr bwMode="auto">
                <a:xfrm>
                  <a:off x="3300" y="2240"/>
                  <a:ext cx="158" cy="613"/>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06" name="Rectangle 1918"/>
                <p:cNvSpPr>
                  <a:spLocks noChangeArrowheads="1"/>
                </p:cNvSpPr>
                <p:nvPr/>
              </p:nvSpPr>
              <p:spPr bwMode="auto">
                <a:xfrm>
                  <a:off x="3298" y="2263"/>
                  <a:ext cx="54" cy="436"/>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sp>
            <p:nvSpPr>
              <p:cNvPr id="4603" name="Oval 1919"/>
              <p:cNvSpPr>
                <a:spLocks noChangeArrowheads="1"/>
              </p:cNvSpPr>
              <p:nvPr/>
            </p:nvSpPr>
            <p:spPr bwMode="auto">
              <a:xfrm>
                <a:off x="3437" y="2284"/>
                <a:ext cx="177" cy="688"/>
              </a:xfrm>
              <a:prstGeom prst="ellips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04" name="Line 1920"/>
              <p:cNvSpPr>
                <a:spLocks noChangeShapeType="1"/>
              </p:cNvSpPr>
              <p:nvPr/>
            </p:nvSpPr>
            <p:spPr bwMode="auto">
              <a:xfrm>
                <a:off x="3426" y="2285"/>
                <a:ext cx="45" cy="24"/>
              </a:xfrm>
              <a:prstGeom prst="line">
                <a:avLst/>
              </a:prstGeom>
              <a:grpFill/>
              <a:ln w="3175">
                <a:solidFill>
                  <a:srgbClr val="CAD6DA"/>
                </a:solidFill>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sp>
          <p:nvSpPr>
            <p:cNvPr id="4586" name="Rectangle 1921"/>
            <p:cNvSpPr>
              <a:spLocks noChangeArrowheads="1"/>
            </p:cNvSpPr>
            <p:nvPr/>
          </p:nvSpPr>
          <p:spPr bwMode="auto">
            <a:xfrm>
              <a:off x="1563" y="2051"/>
              <a:ext cx="89"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87" name="Rectangle 1922"/>
            <p:cNvSpPr>
              <a:spLocks noChangeArrowheads="1"/>
            </p:cNvSpPr>
            <p:nvPr/>
          </p:nvSpPr>
          <p:spPr bwMode="auto">
            <a:xfrm>
              <a:off x="1568"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88" name="Rectangle 1923"/>
            <p:cNvSpPr>
              <a:spLocks noChangeArrowheads="1"/>
            </p:cNvSpPr>
            <p:nvPr/>
          </p:nvSpPr>
          <p:spPr bwMode="auto">
            <a:xfrm>
              <a:off x="1589"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89" name="Rectangle 1924"/>
            <p:cNvSpPr>
              <a:spLocks noChangeArrowheads="1"/>
            </p:cNvSpPr>
            <p:nvPr/>
          </p:nvSpPr>
          <p:spPr bwMode="auto">
            <a:xfrm>
              <a:off x="1610"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0" name="Rectangle 1925"/>
            <p:cNvSpPr>
              <a:spLocks noChangeArrowheads="1"/>
            </p:cNvSpPr>
            <p:nvPr/>
          </p:nvSpPr>
          <p:spPr bwMode="auto">
            <a:xfrm>
              <a:off x="1631"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1" name="Rectangle 1926"/>
            <p:cNvSpPr>
              <a:spLocks noChangeArrowheads="1"/>
            </p:cNvSpPr>
            <p:nvPr/>
          </p:nvSpPr>
          <p:spPr bwMode="auto">
            <a:xfrm>
              <a:off x="1678" y="2051"/>
              <a:ext cx="126" cy="489"/>
            </a:xfrm>
            <a:prstGeom prst="rect">
              <a:avLst/>
            </a:prstGeom>
            <a:grpFill/>
            <a:ln w="3175">
              <a:solidFill>
                <a:srgbClr val="CAD6DA"/>
              </a:solidFill>
              <a:miter lim="800000"/>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2" name="Rectangle 1927"/>
            <p:cNvSpPr>
              <a:spLocks noChangeArrowheads="1"/>
            </p:cNvSpPr>
            <p:nvPr/>
          </p:nvSpPr>
          <p:spPr bwMode="auto">
            <a:xfrm>
              <a:off x="1683"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3" name="Rectangle 1928"/>
            <p:cNvSpPr>
              <a:spLocks noChangeArrowheads="1"/>
            </p:cNvSpPr>
            <p:nvPr/>
          </p:nvSpPr>
          <p:spPr bwMode="auto">
            <a:xfrm>
              <a:off x="1704"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4" name="Rectangle 1929"/>
            <p:cNvSpPr>
              <a:spLocks noChangeArrowheads="1"/>
            </p:cNvSpPr>
            <p:nvPr/>
          </p:nvSpPr>
          <p:spPr bwMode="auto">
            <a:xfrm>
              <a:off x="1725"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5" name="Rectangle 1930"/>
            <p:cNvSpPr>
              <a:spLocks noChangeArrowheads="1"/>
            </p:cNvSpPr>
            <p:nvPr/>
          </p:nvSpPr>
          <p:spPr bwMode="auto">
            <a:xfrm>
              <a:off x="1746" y="2059"/>
              <a:ext cx="16" cy="489"/>
            </a:xfrm>
            <a:prstGeom prst="rect">
              <a:avLst/>
            </a:prstGeom>
            <a:grpFill/>
            <a:ln w="3175">
              <a:solidFill>
                <a:srgbClr val="CAD6DA"/>
              </a:solidFill>
              <a:miter lim="800000"/>
              <a:headEnd/>
              <a:tailEnd/>
            </a:ln>
            <a:effectLst/>
          </p:spPr>
          <p:txBody>
            <a:bodyPr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6" name="Rectangle 1931"/>
            <p:cNvSpPr>
              <a:spLocks noChangeArrowheads="1"/>
            </p:cNvSpPr>
            <p:nvPr/>
          </p:nvSpPr>
          <p:spPr bwMode="auto">
            <a:xfrm>
              <a:off x="1358" y="1785"/>
              <a:ext cx="18"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7" name="Rectangle 1932"/>
            <p:cNvSpPr>
              <a:spLocks noChangeArrowheads="1"/>
            </p:cNvSpPr>
            <p:nvPr/>
          </p:nvSpPr>
          <p:spPr bwMode="auto">
            <a:xfrm>
              <a:off x="1380" y="1785"/>
              <a:ext cx="18"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8" name="Rectangle 1933"/>
            <p:cNvSpPr>
              <a:spLocks noChangeArrowheads="1"/>
            </p:cNvSpPr>
            <p:nvPr/>
          </p:nvSpPr>
          <p:spPr bwMode="auto">
            <a:xfrm rot="5400000">
              <a:off x="1464" y="1746"/>
              <a:ext cx="18"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599" name="Rectangle 1934"/>
            <p:cNvSpPr>
              <a:spLocks noChangeArrowheads="1"/>
            </p:cNvSpPr>
            <p:nvPr/>
          </p:nvSpPr>
          <p:spPr bwMode="auto">
            <a:xfrm rot="5400000">
              <a:off x="1594" y="1746"/>
              <a:ext cx="18"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00" name="Rectangle 1935"/>
            <p:cNvSpPr>
              <a:spLocks noChangeArrowheads="1"/>
            </p:cNvSpPr>
            <p:nvPr/>
          </p:nvSpPr>
          <p:spPr bwMode="auto">
            <a:xfrm rot="5400000">
              <a:off x="1724" y="1746"/>
              <a:ext cx="18" cy="113"/>
            </a:xfrm>
            <a:prstGeom prst="rect">
              <a:avLst/>
            </a:prstGeom>
            <a:grpFill/>
            <a:ln w="3175">
              <a:solidFill>
                <a:srgbClr val="CAD6DA"/>
              </a:solidFill>
              <a:miter lim="800000"/>
              <a:headEnd/>
              <a:tailEnd/>
            </a:ln>
          </p:spPr>
          <p:txBody>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sp>
          <p:nvSpPr>
            <p:cNvPr id="4601" name="Freeform 1936"/>
            <p:cNvSpPr>
              <a:spLocks/>
            </p:cNvSpPr>
            <p:nvPr/>
          </p:nvSpPr>
          <p:spPr bwMode="auto">
            <a:xfrm>
              <a:off x="1347" y="1754"/>
              <a:ext cx="126" cy="489"/>
            </a:xfrm>
            <a:custGeom>
              <a:avLst/>
              <a:gdLst/>
              <a:ahLst/>
              <a:cxnLst>
                <a:cxn ang="0">
                  <a:pos x="0" y="0"/>
                </a:cxn>
                <a:cxn ang="0">
                  <a:pos x="447" y="0"/>
                </a:cxn>
                <a:cxn ang="0">
                  <a:pos x="447" y="455"/>
                </a:cxn>
                <a:cxn ang="0">
                  <a:pos x="444" y="471"/>
                </a:cxn>
                <a:cxn ang="0">
                  <a:pos x="444" y="533"/>
                </a:cxn>
                <a:cxn ang="0">
                  <a:pos x="443" y="674"/>
                </a:cxn>
                <a:cxn ang="0">
                  <a:pos x="63" y="674"/>
                </a:cxn>
                <a:cxn ang="0">
                  <a:pos x="63" y="405"/>
                </a:cxn>
                <a:cxn ang="0">
                  <a:pos x="2" y="405"/>
                </a:cxn>
                <a:cxn ang="0">
                  <a:pos x="0" y="0"/>
                </a:cxn>
              </a:cxnLst>
              <a:rect l="0" t="0" r="r" b="b"/>
              <a:pathLst>
                <a:path w="447" h="674">
                  <a:moveTo>
                    <a:pt x="0" y="0"/>
                  </a:moveTo>
                  <a:lnTo>
                    <a:pt x="447" y="0"/>
                  </a:lnTo>
                  <a:lnTo>
                    <a:pt x="447" y="455"/>
                  </a:lnTo>
                  <a:lnTo>
                    <a:pt x="444" y="471"/>
                  </a:lnTo>
                  <a:lnTo>
                    <a:pt x="444" y="533"/>
                  </a:lnTo>
                  <a:lnTo>
                    <a:pt x="443" y="674"/>
                  </a:lnTo>
                  <a:lnTo>
                    <a:pt x="63" y="674"/>
                  </a:lnTo>
                  <a:lnTo>
                    <a:pt x="63" y="405"/>
                  </a:lnTo>
                  <a:lnTo>
                    <a:pt x="2" y="405"/>
                  </a:lnTo>
                  <a:lnTo>
                    <a:pt x="0" y="0"/>
                  </a:lnTo>
                  <a:close/>
                </a:path>
              </a:pathLst>
            </a:custGeom>
            <a:grpFill/>
            <a:ln w="3175" cap="flat" cmpd="sng">
              <a:solidFill>
                <a:srgbClr val="CAD6DA"/>
              </a:solidFill>
              <a:prstDash val="solid"/>
              <a:round/>
              <a:headEnd/>
              <a:tailEnd/>
            </a:ln>
            <a:effectLst/>
          </p:spPr>
          <p:txBody>
            <a:bodyPr wrap="none" lIns="35981" tIns="0" rIns="35981" bIns="0" anchor="ctr">
              <a:spAutoFit/>
            </a:bodyPr>
            <a:lstStyle/>
            <a:p>
              <a:pPr defTabSz="913943">
                <a:spcBef>
                  <a:spcPct val="50000"/>
                </a:spcBef>
                <a:buClr>
                  <a:srgbClr val="949EAA"/>
                </a:buClr>
                <a:defRPr/>
              </a:pPr>
              <a:endParaRPr lang="en-US" sz="1799" kern="0" dirty="0">
                <a:solidFill>
                  <a:srgbClr val="FFFFFF"/>
                </a:solidFill>
                <a:latin typeface="Arial"/>
                <a:ea typeface="ＭＳ Ｐゴシック"/>
                <a:cs typeface="Arial" pitchFamily="34" charset="0"/>
              </a:endParaRPr>
            </a:p>
          </p:txBody>
        </p:sp>
      </p:grpSp>
      <p:grpSp>
        <p:nvGrpSpPr>
          <p:cNvPr id="4085" name="Group 4"/>
          <p:cNvGrpSpPr>
            <a:grpSpLocks noChangeAspect="1"/>
          </p:cNvGrpSpPr>
          <p:nvPr/>
        </p:nvGrpSpPr>
        <p:grpSpPr bwMode="auto">
          <a:xfrm>
            <a:off x="2629290" y="6004691"/>
            <a:ext cx="380692" cy="195925"/>
            <a:chOff x="986" y="3618"/>
            <a:chExt cx="239" cy="121"/>
          </a:xfrm>
          <a:solidFill>
            <a:srgbClr val="889EA7"/>
          </a:solidFill>
        </p:grpSpPr>
        <p:sp>
          <p:nvSpPr>
            <p:cNvPr id="4386" name="AutoShape 3"/>
            <p:cNvSpPr>
              <a:spLocks noChangeAspect="1" noChangeArrowheads="1" noTextEdit="1"/>
            </p:cNvSpPr>
            <p:nvPr/>
          </p:nvSpPr>
          <p:spPr bwMode="auto">
            <a:xfrm>
              <a:off x="986" y="3618"/>
              <a:ext cx="239" cy="121"/>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87" name="Rectangle 5"/>
            <p:cNvSpPr>
              <a:spLocks noChangeArrowheads="1"/>
            </p:cNvSpPr>
            <p:nvPr/>
          </p:nvSpPr>
          <p:spPr bwMode="auto">
            <a:xfrm>
              <a:off x="1022" y="3645"/>
              <a:ext cx="159" cy="22"/>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88" name="Rectangle 6"/>
            <p:cNvSpPr>
              <a:spLocks noChangeArrowheads="1"/>
            </p:cNvSpPr>
            <p:nvPr/>
          </p:nvSpPr>
          <p:spPr bwMode="auto">
            <a:xfrm>
              <a:off x="1022" y="3645"/>
              <a:ext cx="159" cy="2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89" name="Line 7"/>
            <p:cNvSpPr>
              <a:spLocks noChangeShapeType="1"/>
            </p:cNvSpPr>
            <p:nvPr/>
          </p:nvSpPr>
          <p:spPr bwMode="auto">
            <a:xfrm>
              <a:off x="1101" y="3656"/>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0" name="Line 8"/>
            <p:cNvSpPr>
              <a:spLocks noChangeShapeType="1"/>
            </p:cNvSpPr>
            <p:nvPr/>
          </p:nvSpPr>
          <p:spPr bwMode="auto">
            <a:xfrm>
              <a:off x="1101" y="3656"/>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1" name="Rectangle 9"/>
            <p:cNvSpPr>
              <a:spLocks noChangeArrowheads="1"/>
            </p:cNvSpPr>
            <p:nvPr/>
          </p:nvSpPr>
          <p:spPr bwMode="auto">
            <a:xfrm>
              <a:off x="1022" y="3645"/>
              <a:ext cx="159" cy="5"/>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2" name="Line 10"/>
            <p:cNvSpPr>
              <a:spLocks noChangeShapeType="1"/>
            </p:cNvSpPr>
            <p:nvPr/>
          </p:nvSpPr>
          <p:spPr bwMode="auto">
            <a:xfrm>
              <a:off x="1101" y="3647"/>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3" name="Line 11"/>
            <p:cNvSpPr>
              <a:spLocks noChangeShapeType="1"/>
            </p:cNvSpPr>
            <p:nvPr/>
          </p:nvSpPr>
          <p:spPr bwMode="auto">
            <a:xfrm>
              <a:off x="1101" y="3647"/>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4" name="Rectangle 12"/>
            <p:cNvSpPr>
              <a:spLocks noChangeArrowheads="1"/>
            </p:cNvSpPr>
            <p:nvPr/>
          </p:nvSpPr>
          <p:spPr bwMode="auto">
            <a:xfrm>
              <a:off x="1022" y="3666"/>
              <a:ext cx="159" cy="71"/>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5" name="Rectangle 13"/>
            <p:cNvSpPr>
              <a:spLocks noChangeArrowheads="1"/>
            </p:cNvSpPr>
            <p:nvPr/>
          </p:nvSpPr>
          <p:spPr bwMode="auto">
            <a:xfrm>
              <a:off x="1022" y="3666"/>
              <a:ext cx="159" cy="71"/>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6" name="Line 14"/>
            <p:cNvSpPr>
              <a:spLocks noChangeShapeType="1"/>
            </p:cNvSpPr>
            <p:nvPr/>
          </p:nvSpPr>
          <p:spPr bwMode="auto">
            <a:xfrm>
              <a:off x="1101" y="3702"/>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7" name="Line 15"/>
            <p:cNvSpPr>
              <a:spLocks noChangeShapeType="1"/>
            </p:cNvSpPr>
            <p:nvPr/>
          </p:nvSpPr>
          <p:spPr bwMode="auto">
            <a:xfrm>
              <a:off x="1101" y="3702"/>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8" name="Rectangle 16"/>
            <p:cNvSpPr>
              <a:spLocks noChangeArrowheads="1"/>
            </p:cNvSpPr>
            <p:nvPr/>
          </p:nvSpPr>
          <p:spPr bwMode="auto">
            <a:xfrm>
              <a:off x="987" y="3688"/>
              <a:ext cx="20" cy="10"/>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99" name="Line 17"/>
            <p:cNvSpPr>
              <a:spLocks noChangeShapeType="1"/>
            </p:cNvSpPr>
            <p:nvPr/>
          </p:nvSpPr>
          <p:spPr bwMode="auto">
            <a:xfrm>
              <a:off x="997" y="3693"/>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0" name="Line 18"/>
            <p:cNvSpPr>
              <a:spLocks noChangeShapeType="1"/>
            </p:cNvSpPr>
            <p:nvPr/>
          </p:nvSpPr>
          <p:spPr bwMode="auto">
            <a:xfrm>
              <a:off x="997" y="3693"/>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1" name="Rectangle 19"/>
            <p:cNvSpPr>
              <a:spLocks noChangeArrowheads="1"/>
            </p:cNvSpPr>
            <p:nvPr/>
          </p:nvSpPr>
          <p:spPr bwMode="auto">
            <a:xfrm>
              <a:off x="1007" y="3687"/>
              <a:ext cx="4" cy="1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2" name="Line 20"/>
            <p:cNvSpPr>
              <a:spLocks noChangeShapeType="1"/>
            </p:cNvSpPr>
            <p:nvPr/>
          </p:nvSpPr>
          <p:spPr bwMode="auto">
            <a:xfrm>
              <a:off x="1009" y="3693"/>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3" name="Line 21"/>
            <p:cNvSpPr>
              <a:spLocks noChangeShapeType="1"/>
            </p:cNvSpPr>
            <p:nvPr/>
          </p:nvSpPr>
          <p:spPr bwMode="auto">
            <a:xfrm>
              <a:off x="1009" y="3693"/>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4" name="Rectangle 22"/>
            <p:cNvSpPr>
              <a:spLocks noChangeArrowheads="1"/>
            </p:cNvSpPr>
            <p:nvPr/>
          </p:nvSpPr>
          <p:spPr bwMode="auto">
            <a:xfrm>
              <a:off x="1011" y="3680"/>
              <a:ext cx="4" cy="26"/>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5" name="Line 23"/>
            <p:cNvSpPr>
              <a:spLocks noChangeShapeType="1"/>
            </p:cNvSpPr>
            <p:nvPr/>
          </p:nvSpPr>
          <p:spPr bwMode="auto">
            <a:xfrm>
              <a:off x="1013" y="3693"/>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6" name="Line 24"/>
            <p:cNvSpPr>
              <a:spLocks noChangeShapeType="1"/>
            </p:cNvSpPr>
            <p:nvPr/>
          </p:nvSpPr>
          <p:spPr bwMode="auto">
            <a:xfrm>
              <a:off x="1013" y="3693"/>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7" name="Rectangle 25"/>
            <p:cNvSpPr>
              <a:spLocks noChangeArrowheads="1"/>
            </p:cNvSpPr>
            <p:nvPr/>
          </p:nvSpPr>
          <p:spPr bwMode="auto">
            <a:xfrm>
              <a:off x="1015" y="3654"/>
              <a:ext cx="4" cy="78"/>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8" name="Line 26"/>
            <p:cNvSpPr>
              <a:spLocks noChangeShapeType="1"/>
            </p:cNvSpPr>
            <p:nvPr/>
          </p:nvSpPr>
          <p:spPr bwMode="auto">
            <a:xfrm>
              <a:off x="1017" y="3693"/>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09" name="Line 27"/>
            <p:cNvSpPr>
              <a:spLocks noChangeShapeType="1"/>
            </p:cNvSpPr>
            <p:nvPr/>
          </p:nvSpPr>
          <p:spPr bwMode="auto">
            <a:xfrm>
              <a:off x="1017" y="3693"/>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0" name="Rectangle 28"/>
            <p:cNvSpPr>
              <a:spLocks noChangeArrowheads="1"/>
            </p:cNvSpPr>
            <p:nvPr/>
          </p:nvSpPr>
          <p:spPr bwMode="auto">
            <a:xfrm>
              <a:off x="1019" y="3651"/>
              <a:ext cx="3" cy="84"/>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1" name="Line 29"/>
            <p:cNvSpPr>
              <a:spLocks noChangeShapeType="1"/>
            </p:cNvSpPr>
            <p:nvPr/>
          </p:nvSpPr>
          <p:spPr bwMode="auto">
            <a:xfrm>
              <a:off x="1020" y="3693"/>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2" name="Line 30"/>
            <p:cNvSpPr>
              <a:spLocks noChangeShapeType="1"/>
            </p:cNvSpPr>
            <p:nvPr/>
          </p:nvSpPr>
          <p:spPr bwMode="auto">
            <a:xfrm>
              <a:off x="1020" y="3693"/>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3" name="Rectangle 31"/>
            <p:cNvSpPr>
              <a:spLocks noChangeArrowheads="1"/>
            </p:cNvSpPr>
            <p:nvPr/>
          </p:nvSpPr>
          <p:spPr bwMode="auto">
            <a:xfrm>
              <a:off x="1181" y="3643"/>
              <a:ext cx="43" cy="96"/>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4" name="Line 32"/>
            <p:cNvSpPr>
              <a:spLocks noChangeShapeType="1"/>
            </p:cNvSpPr>
            <p:nvPr/>
          </p:nvSpPr>
          <p:spPr bwMode="auto">
            <a:xfrm>
              <a:off x="1202" y="3691"/>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5" name="Line 33"/>
            <p:cNvSpPr>
              <a:spLocks noChangeShapeType="1"/>
            </p:cNvSpPr>
            <p:nvPr/>
          </p:nvSpPr>
          <p:spPr bwMode="auto">
            <a:xfrm>
              <a:off x="1202" y="3691"/>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6" name="Rectangle 34"/>
            <p:cNvSpPr>
              <a:spLocks noChangeArrowheads="1"/>
            </p:cNvSpPr>
            <p:nvPr/>
          </p:nvSpPr>
          <p:spPr bwMode="auto">
            <a:xfrm>
              <a:off x="1025" y="3719"/>
              <a:ext cx="32" cy="20"/>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7" name="Line 35"/>
            <p:cNvSpPr>
              <a:spLocks noChangeShapeType="1"/>
            </p:cNvSpPr>
            <p:nvPr/>
          </p:nvSpPr>
          <p:spPr bwMode="auto">
            <a:xfrm>
              <a:off x="1041" y="3729"/>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8" name="Line 36"/>
            <p:cNvSpPr>
              <a:spLocks noChangeShapeType="1"/>
            </p:cNvSpPr>
            <p:nvPr/>
          </p:nvSpPr>
          <p:spPr bwMode="auto">
            <a:xfrm>
              <a:off x="1041" y="3729"/>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19" name="Rectangle 37"/>
            <p:cNvSpPr>
              <a:spLocks noChangeArrowheads="1"/>
            </p:cNvSpPr>
            <p:nvPr/>
          </p:nvSpPr>
          <p:spPr bwMode="auto">
            <a:xfrm>
              <a:off x="1137" y="3719"/>
              <a:ext cx="32" cy="20"/>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0" name="Line 38"/>
            <p:cNvSpPr>
              <a:spLocks noChangeShapeType="1"/>
            </p:cNvSpPr>
            <p:nvPr/>
          </p:nvSpPr>
          <p:spPr bwMode="auto">
            <a:xfrm>
              <a:off x="1153" y="3729"/>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1" name="Line 39"/>
            <p:cNvSpPr>
              <a:spLocks noChangeShapeType="1"/>
            </p:cNvSpPr>
            <p:nvPr/>
          </p:nvSpPr>
          <p:spPr bwMode="auto">
            <a:xfrm>
              <a:off x="1153" y="3729"/>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2" name="Line 40"/>
            <p:cNvSpPr>
              <a:spLocks noChangeShapeType="1"/>
            </p:cNvSpPr>
            <p:nvPr/>
          </p:nvSpPr>
          <p:spPr bwMode="auto">
            <a:xfrm>
              <a:off x="1022" y="3718"/>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3" name="Line 41"/>
            <p:cNvSpPr>
              <a:spLocks noChangeShapeType="1"/>
            </p:cNvSpPr>
            <p:nvPr/>
          </p:nvSpPr>
          <p:spPr bwMode="auto">
            <a:xfrm>
              <a:off x="1022" y="3714"/>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4" name="Line 42"/>
            <p:cNvSpPr>
              <a:spLocks noChangeShapeType="1"/>
            </p:cNvSpPr>
            <p:nvPr/>
          </p:nvSpPr>
          <p:spPr bwMode="auto">
            <a:xfrm>
              <a:off x="1022" y="3711"/>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5" name="Line 43"/>
            <p:cNvSpPr>
              <a:spLocks noChangeShapeType="1"/>
            </p:cNvSpPr>
            <p:nvPr/>
          </p:nvSpPr>
          <p:spPr bwMode="auto">
            <a:xfrm>
              <a:off x="1022" y="3708"/>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6" name="Line 44"/>
            <p:cNvSpPr>
              <a:spLocks noChangeShapeType="1"/>
            </p:cNvSpPr>
            <p:nvPr/>
          </p:nvSpPr>
          <p:spPr bwMode="auto">
            <a:xfrm>
              <a:off x="1022" y="3705"/>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7" name="Line 45"/>
            <p:cNvSpPr>
              <a:spLocks noChangeShapeType="1"/>
            </p:cNvSpPr>
            <p:nvPr/>
          </p:nvSpPr>
          <p:spPr bwMode="auto">
            <a:xfrm>
              <a:off x="1022" y="3702"/>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8" name="Line 46"/>
            <p:cNvSpPr>
              <a:spLocks noChangeShapeType="1"/>
            </p:cNvSpPr>
            <p:nvPr/>
          </p:nvSpPr>
          <p:spPr bwMode="auto">
            <a:xfrm>
              <a:off x="1022" y="3698"/>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29" name="Line 47"/>
            <p:cNvSpPr>
              <a:spLocks noChangeShapeType="1"/>
            </p:cNvSpPr>
            <p:nvPr/>
          </p:nvSpPr>
          <p:spPr bwMode="auto">
            <a:xfrm>
              <a:off x="1022" y="3695"/>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0" name="Line 48"/>
            <p:cNvSpPr>
              <a:spLocks noChangeShapeType="1"/>
            </p:cNvSpPr>
            <p:nvPr/>
          </p:nvSpPr>
          <p:spPr bwMode="auto">
            <a:xfrm>
              <a:off x="1022" y="3692"/>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1" name="Line 49"/>
            <p:cNvSpPr>
              <a:spLocks noChangeShapeType="1"/>
            </p:cNvSpPr>
            <p:nvPr/>
          </p:nvSpPr>
          <p:spPr bwMode="auto">
            <a:xfrm>
              <a:off x="1022" y="3689"/>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2" name="Line 50"/>
            <p:cNvSpPr>
              <a:spLocks noChangeShapeType="1"/>
            </p:cNvSpPr>
            <p:nvPr/>
          </p:nvSpPr>
          <p:spPr bwMode="auto">
            <a:xfrm>
              <a:off x="1022" y="3685"/>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3" name="Line 51"/>
            <p:cNvSpPr>
              <a:spLocks noChangeShapeType="1"/>
            </p:cNvSpPr>
            <p:nvPr/>
          </p:nvSpPr>
          <p:spPr bwMode="auto">
            <a:xfrm>
              <a:off x="1022" y="3682"/>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4" name="Line 52"/>
            <p:cNvSpPr>
              <a:spLocks noChangeShapeType="1"/>
            </p:cNvSpPr>
            <p:nvPr/>
          </p:nvSpPr>
          <p:spPr bwMode="auto">
            <a:xfrm>
              <a:off x="1022" y="3679"/>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5" name="Line 53"/>
            <p:cNvSpPr>
              <a:spLocks noChangeShapeType="1"/>
            </p:cNvSpPr>
            <p:nvPr/>
          </p:nvSpPr>
          <p:spPr bwMode="auto">
            <a:xfrm>
              <a:off x="1022" y="3676"/>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6" name="Line 54"/>
            <p:cNvSpPr>
              <a:spLocks noChangeShapeType="1"/>
            </p:cNvSpPr>
            <p:nvPr/>
          </p:nvSpPr>
          <p:spPr bwMode="auto">
            <a:xfrm>
              <a:off x="1022" y="3673"/>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7" name="Line 55"/>
            <p:cNvSpPr>
              <a:spLocks noChangeShapeType="1"/>
            </p:cNvSpPr>
            <p:nvPr/>
          </p:nvSpPr>
          <p:spPr bwMode="auto">
            <a:xfrm>
              <a:off x="1022" y="3670"/>
              <a:ext cx="15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8" name="Rectangle 56"/>
            <p:cNvSpPr>
              <a:spLocks noChangeArrowheads="1"/>
            </p:cNvSpPr>
            <p:nvPr/>
          </p:nvSpPr>
          <p:spPr bwMode="auto">
            <a:xfrm>
              <a:off x="1025" y="3618"/>
              <a:ext cx="81" cy="56"/>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39" name="Line 57"/>
            <p:cNvSpPr>
              <a:spLocks noChangeShapeType="1"/>
            </p:cNvSpPr>
            <p:nvPr/>
          </p:nvSpPr>
          <p:spPr bwMode="auto">
            <a:xfrm>
              <a:off x="1065" y="3646"/>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40" name="Line 58"/>
            <p:cNvSpPr>
              <a:spLocks noChangeShapeType="1"/>
            </p:cNvSpPr>
            <p:nvPr/>
          </p:nvSpPr>
          <p:spPr bwMode="auto">
            <a:xfrm>
              <a:off x="1065" y="3646"/>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41" name="Rectangle 59"/>
            <p:cNvSpPr>
              <a:spLocks noChangeArrowheads="1"/>
            </p:cNvSpPr>
            <p:nvPr/>
          </p:nvSpPr>
          <p:spPr bwMode="auto">
            <a:xfrm>
              <a:off x="1028" y="3674"/>
              <a:ext cx="74" cy="22"/>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42" name="Rectangle 60"/>
            <p:cNvSpPr>
              <a:spLocks noChangeArrowheads="1"/>
            </p:cNvSpPr>
            <p:nvPr/>
          </p:nvSpPr>
          <p:spPr bwMode="auto">
            <a:xfrm>
              <a:off x="1028" y="3674"/>
              <a:ext cx="74" cy="2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43" name="Line 61"/>
            <p:cNvSpPr>
              <a:spLocks noChangeShapeType="1"/>
            </p:cNvSpPr>
            <p:nvPr/>
          </p:nvSpPr>
          <p:spPr bwMode="auto">
            <a:xfrm>
              <a:off x="1065" y="3685"/>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44" name="Line 62"/>
            <p:cNvSpPr>
              <a:spLocks noChangeShapeType="1"/>
            </p:cNvSpPr>
            <p:nvPr/>
          </p:nvSpPr>
          <p:spPr bwMode="auto">
            <a:xfrm>
              <a:off x="1065" y="3685"/>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45" name="Rectangle 63"/>
            <p:cNvSpPr>
              <a:spLocks noChangeArrowheads="1"/>
            </p:cNvSpPr>
            <p:nvPr/>
          </p:nvSpPr>
          <p:spPr bwMode="auto">
            <a:xfrm>
              <a:off x="1057" y="3720"/>
              <a:ext cx="80" cy="17"/>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46" name="Rectangle 64"/>
            <p:cNvSpPr>
              <a:spLocks noChangeArrowheads="1"/>
            </p:cNvSpPr>
            <p:nvPr/>
          </p:nvSpPr>
          <p:spPr bwMode="auto">
            <a:xfrm>
              <a:off x="1057" y="3720"/>
              <a:ext cx="80" cy="17"/>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47" name="Line 65"/>
            <p:cNvSpPr>
              <a:spLocks noChangeShapeType="1"/>
            </p:cNvSpPr>
            <p:nvPr/>
          </p:nvSpPr>
          <p:spPr bwMode="auto">
            <a:xfrm>
              <a:off x="1097" y="3729"/>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448" name="Line 66"/>
            <p:cNvSpPr>
              <a:spLocks noChangeShapeType="1"/>
            </p:cNvSpPr>
            <p:nvPr/>
          </p:nvSpPr>
          <p:spPr bwMode="auto">
            <a:xfrm>
              <a:off x="1097" y="3729"/>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grpSp>
      <p:grpSp>
        <p:nvGrpSpPr>
          <p:cNvPr id="4086" name="Group 69"/>
          <p:cNvGrpSpPr>
            <a:grpSpLocks noChangeAspect="1"/>
          </p:cNvGrpSpPr>
          <p:nvPr/>
        </p:nvGrpSpPr>
        <p:grpSpPr bwMode="auto">
          <a:xfrm>
            <a:off x="3013603" y="5523198"/>
            <a:ext cx="221406" cy="284982"/>
            <a:chOff x="1909" y="3401"/>
            <a:chExt cx="139" cy="176"/>
          </a:xfrm>
          <a:solidFill>
            <a:srgbClr val="889EA7"/>
          </a:solidFill>
        </p:grpSpPr>
        <p:sp>
          <p:nvSpPr>
            <p:cNvPr id="4344" name="AutoShape 68"/>
            <p:cNvSpPr>
              <a:spLocks noChangeAspect="1" noChangeArrowheads="1" noTextEdit="1"/>
            </p:cNvSpPr>
            <p:nvPr/>
          </p:nvSpPr>
          <p:spPr bwMode="auto">
            <a:xfrm>
              <a:off x="1909" y="3401"/>
              <a:ext cx="139" cy="176"/>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45" name="Rectangle 70"/>
            <p:cNvSpPr>
              <a:spLocks noChangeArrowheads="1"/>
            </p:cNvSpPr>
            <p:nvPr/>
          </p:nvSpPr>
          <p:spPr bwMode="auto">
            <a:xfrm>
              <a:off x="1918" y="3402"/>
              <a:ext cx="100" cy="31"/>
            </a:xfrm>
            <a:prstGeom prst="rect">
              <a:avLst/>
            </a:prstGeom>
            <a:grpFill/>
            <a:ln w="3">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46" name="Line 71"/>
            <p:cNvSpPr>
              <a:spLocks noChangeShapeType="1"/>
            </p:cNvSpPr>
            <p:nvPr/>
          </p:nvSpPr>
          <p:spPr bwMode="auto">
            <a:xfrm>
              <a:off x="1968" y="3417"/>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47" name="Line 72"/>
            <p:cNvSpPr>
              <a:spLocks noChangeShapeType="1"/>
            </p:cNvSpPr>
            <p:nvPr/>
          </p:nvSpPr>
          <p:spPr bwMode="auto">
            <a:xfrm>
              <a:off x="1968" y="3417"/>
              <a:ext cx="1" cy="1"/>
            </a:xfrm>
            <a:prstGeom prst="line">
              <a:avLst/>
            </a:pr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48" name="Rectangle 73"/>
            <p:cNvSpPr>
              <a:spLocks noChangeArrowheads="1"/>
            </p:cNvSpPr>
            <p:nvPr/>
          </p:nvSpPr>
          <p:spPr bwMode="auto">
            <a:xfrm>
              <a:off x="1910" y="3407"/>
              <a:ext cx="8" cy="20"/>
            </a:xfrm>
            <a:prstGeom prst="rect">
              <a:avLst/>
            </a:prstGeom>
            <a:grpFill/>
            <a:ln w="3">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49" name="Line 74"/>
            <p:cNvSpPr>
              <a:spLocks noChangeShapeType="1"/>
            </p:cNvSpPr>
            <p:nvPr/>
          </p:nvSpPr>
          <p:spPr bwMode="auto">
            <a:xfrm>
              <a:off x="1914" y="3417"/>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0" name="Line 75"/>
            <p:cNvSpPr>
              <a:spLocks noChangeShapeType="1"/>
            </p:cNvSpPr>
            <p:nvPr/>
          </p:nvSpPr>
          <p:spPr bwMode="auto">
            <a:xfrm>
              <a:off x="1914" y="3417"/>
              <a:ext cx="1" cy="1"/>
            </a:xfrm>
            <a:prstGeom prst="line">
              <a:avLst/>
            </a:pr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1" name="Rectangle 76"/>
            <p:cNvSpPr>
              <a:spLocks noChangeArrowheads="1"/>
            </p:cNvSpPr>
            <p:nvPr/>
          </p:nvSpPr>
          <p:spPr bwMode="auto">
            <a:xfrm>
              <a:off x="2018" y="3407"/>
              <a:ext cx="28" cy="20"/>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2" name="Rectangle 77"/>
            <p:cNvSpPr>
              <a:spLocks noChangeArrowheads="1"/>
            </p:cNvSpPr>
            <p:nvPr/>
          </p:nvSpPr>
          <p:spPr bwMode="auto">
            <a:xfrm>
              <a:off x="2018" y="3407"/>
              <a:ext cx="28" cy="20"/>
            </a:xfrm>
            <a:prstGeom prst="rect">
              <a:avLst/>
            </a:prstGeom>
            <a:grpFill/>
            <a:ln w="3">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3" name="Line 78"/>
            <p:cNvSpPr>
              <a:spLocks noChangeShapeType="1"/>
            </p:cNvSpPr>
            <p:nvPr/>
          </p:nvSpPr>
          <p:spPr bwMode="auto">
            <a:xfrm>
              <a:off x="2032" y="3417"/>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4" name="Line 79"/>
            <p:cNvSpPr>
              <a:spLocks noChangeShapeType="1"/>
            </p:cNvSpPr>
            <p:nvPr/>
          </p:nvSpPr>
          <p:spPr bwMode="auto">
            <a:xfrm>
              <a:off x="2032" y="3417"/>
              <a:ext cx="1" cy="1"/>
            </a:xfrm>
            <a:prstGeom prst="line">
              <a:avLst/>
            </a:pr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5" name="Line 80"/>
            <p:cNvSpPr>
              <a:spLocks noChangeShapeType="1"/>
            </p:cNvSpPr>
            <p:nvPr/>
          </p:nvSpPr>
          <p:spPr bwMode="auto">
            <a:xfrm>
              <a:off x="2026" y="3407"/>
              <a:ext cx="1" cy="20"/>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6" name="Line 81"/>
            <p:cNvSpPr>
              <a:spLocks noChangeShapeType="1"/>
            </p:cNvSpPr>
            <p:nvPr/>
          </p:nvSpPr>
          <p:spPr bwMode="auto">
            <a:xfrm>
              <a:off x="2033" y="3407"/>
              <a:ext cx="1" cy="20"/>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7" name="Rectangle 82"/>
            <p:cNvSpPr>
              <a:spLocks noChangeArrowheads="1"/>
            </p:cNvSpPr>
            <p:nvPr/>
          </p:nvSpPr>
          <p:spPr bwMode="auto">
            <a:xfrm>
              <a:off x="1930" y="3458"/>
              <a:ext cx="77" cy="45"/>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8" name="Rectangle 83"/>
            <p:cNvSpPr>
              <a:spLocks noChangeArrowheads="1"/>
            </p:cNvSpPr>
            <p:nvPr/>
          </p:nvSpPr>
          <p:spPr bwMode="auto">
            <a:xfrm>
              <a:off x="1930" y="3458"/>
              <a:ext cx="77" cy="45"/>
            </a:xfrm>
            <a:prstGeom prst="rect">
              <a:avLst/>
            </a:prstGeom>
            <a:grpFill/>
            <a:ln w="3">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59" name="Line 84"/>
            <p:cNvSpPr>
              <a:spLocks noChangeShapeType="1"/>
            </p:cNvSpPr>
            <p:nvPr/>
          </p:nvSpPr>
          <p:spPr bwMode="auto">
            <a:xfrm>
              <a:off x="1968" y="3481"/>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0" name="Line 85"/>
            <p:cNvSpPr>
              <a:spLocks noChangeShapeType="1"/>
            </p:cNvSpPr>
            <p:nvPr/>
          </p:nvSpPr>
          <p:spPr bwMode="auto">
            <a:xfrm>
              <a:off x="1968" y="3481"/>
              <a:ext cx="1" cy="1"/>
            </a:xfrm>
            <a:prstGeom prst="line">
              <a:avLst/>
            </a:pr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1" name="Freeform 86"/>
            <p:cNvSpPr>
              <a:spLocks/>
            </p:cNvSpPr>
            <p:nvPr/>
          </p:nvSpPr>
          <p:spPr bwMode="auto">
            <a:xfrm>
              <a:off x="1927" y="3410"/>
              <a:ext cx="83" cy="71"/>
            </a:xfrm>
            <a:custGeom>
              <a:avLst/>
              <a:gdLst/>
              <a:ahLst/>
              <a:cxnLst>
                <a:cxn ang="0">
                  <a:pos x="249" y="106"/>
                </a:cxn>
                <a:cxn ang="0">
                  <a:pos x="249" y="106"/>
                </a:cxn>
                <a:cxn ang="0">
                  <a:pos x="248" y="91"/>
                </a:cxn>
                <a:cxn ang="0">
                  <a:pos x="244" y="77"/>
                </a:cxn>
                <a:cxn ang="0">
                  <a:pos x="239" y="63"/>
                </a:cxn>
                <a:cxn ang="0">
                  <a:pos x="231" y="51"/>
                </a:cxn>
                <a:cxn ang="0">
                  <a:pos x="222" y="40"/>
                </a:cxn>
                <a:cxn ang="0">
                  <a:pos x="212" y="30"/>
                </a:cxn>
                <a:cxn ang="0">
                  <a:pos x="200" y="21"/>
                </a:cxn>
                <a:cxn ang="0">
                  <a:pos x="187" y="14"/>
                </a:cxn>
                <a:cxn ang="0">
                  <a:pos x="172" y="8"/>
                </a:cxn>
                <a:cxn ang="0">
                  <a:pos x="158" y="3"/>
                </a:cxn>
                <a:cxn ang="0">
                  <a:pos x="142" y="1"/>
                </a:cxn>
                <a:cxn ang="0">
                  <a:pos x="127" y="0"/>
                </a:cxn>
                <a:cxn ang="0">
                  <a:pos x="110" y="0"/>
                </a:cxn>
                <a:cxn ang="0">
                  <a:pos x="94" y="3"/>
                </a:cxn>
                <a:cxn ang="0">
                  <a:pos x="79" y="8"/>
                </a:cxn>
                <a:cxn ang="0">
                  <a:pos x="62" y="14"/>
                </a:cxn>
                <a:cxn ang="0">
                  <a:pos x="62" y="14"/>
                </a:cxn>
                <a:cxn ang="0">
                  <a:pos x="47" y="22"/>
                </a:cxn>
                <a:cxn ang="0">
                  <a:pos x="36" y="32"/>
                </a:cxn>
                <a:cxn ang="0">
                  <a:pos x="24" y="42"/>
                </a:cxn>
                <a:cxn ang="0">
                  <a:pos x="16" y="54"/>
                </a:cxn>
                <a:cxn ang="0">
                  <a:pos x="10" y="67"/>
                </a:cxn>
                <a:cxn ang="0">
                  <a:pos x="4" y="79"/>
                </a:cxn>
                <a:cxn ang="0">
                  <a:pos x="2" y="92"/>
                </a:cxn>
                <a:cxn ang="0">
                  <a:pos x="0" y="106"/>
                </a:cxn>
                <a:cxn ang="0">
                  <a:pos x="2" y="119"/>
                </a:cxn>
                <a:cxn ang="0">
                  <a:pos x="4" y="133"/>
                </a:cxn>
                <a:cxn ang="0">
                  <a:pos x="10" y="146"/>
                </a:cxn>
                <a:cxn ang="0">
                  <a:pos x="16" y="158"/>
                </a:cxn>
                <a:cxn ang="0">
                  <a:pos x="25" y="169"/>
                </a:cxn>
                <a:cxn ang="0">
                  <a:pos x="36" y="181"/>
                </a:cxn>
                <a:cxn ang="0">
                  <a:pos x="49" y="190"/>
                </a:cxn>
                <a:cxn ang="0">
                  <a:pos x="63" y="198"/>
                </a:cxn>
                <a:cxn ang="0">
                  <a:pos x="63" y="198"/>
                </a:cxn>
                <a:cxn ang="0">
                  <a:pos x="79" y="205"/>
                </a:cxn>
                <a:cxn ang="0">
                  <a:pos x="94" y="210"/>
                </a:cxn>
                <a:cxn ang="0">
                  <a:pos x="111" y="212"/>
                </a:cxn>
                <a:cxn ang="0">
                  <a:pos x="127" y="212"/>
                </a:cxn>
                <a:cxn ang="0">
                  <a:pos x="142" y="211"/>
                </a:cxn>
                <a:cxn ang="0">
                  <a:pos x="158" y="209"/>
                </a:cxn>
                <a:cxn ang="0">
                  <a:pos x="172" y="204"/>
                </a:cxn>
                <a:cxn ang="0">
                  <a:pos x="187" y="197"/>
                </a:cxn>
                <a:cxn ang="0">
                  <a:pos x="200" y="191"/>
                </a:cxn>
                <a:cxn ang="0">
                  <a:pos x="212" y="182"/>
                </a:cxn>
                <a:cxn ang="0">
                  <a:pos x="223" y="172"/>
                </a:cxn>
                <a:cxn ang="0">
                  <a:pos x="232" y="161"/>
                </a:cxn>
                <a:cxn ang="0">
                  <a:pos x="239" y="148"/>
                </a:cxn>
                <a:cxn ang="0">
                  <a:pos x="244" y="135"/>
                </a:cxn>
                <a:cxn ang="0">
                  <a:pos x="248" y="120"/>
                </a:cxn>
                <a:cxn ang="0">
                  <a:pos x="249" y="106"/>
                </a:cxn>
              </a:cxnLst>
              <a:rect l="0" t="0" r="r" b="b"/>
              <a:pathLst>
                <a:path w="249" h="212">
                  <a:moveTo>
                    <a:pt x="249" y="106"/>
                  </a:moveTo>
                  <a:lnTo>
                    <a:pt x="249" y="106"/>
                  </a:lnTo>
                  <a:lnTo>
                    <a:pt x="248" y="91"/>
                  </a:lnTo>
                  <a:lnTo>
                    <a:pt x="244" y="77"/>
                  </a:lnTo>
                  <a:lnTo>
                    <a:pt x="239" y="63"/>
                  </a:lnTo>
                  <a:lnTo>
                    <a:pt x="231" y="51"/>
                  </a:lnTo>
                  <a:lnTo>
                    <a:pt x="222" y="40"/>
                  </a:lnTo>
                  <a:lnTo>
                    <a:pt x="212" y="30"/>
                  </a:lnTo>
                  <a:lnTo>
                    <a:pt x="200" y="21"/>
                  </a:lnTo>
                  <a:lnTo>
                    <a:pt x="187" y="14"/>
                  </a:lnTo>
                  <a:lnTo>
                    <a:pt x="172" y="8"/>
                  </a:lnTo>
                  <a:lnTo>
                    <a:pt x="158" y="3"/>
                  </a:lnTo>
                  <a:lnTo>
                    <a:pt x="142" y="1"/>
                  </a:lnTo>
                  <a:lnTo>
                    <a:pt x="127" y="0"/>
                  </a:lnTo>
                  <a:lnTo>
                    <a:pt x="110" y="0"/>
                  </a:lnTo>
                  <a:lnTo>
                    <a:pt x="94" y="3"/>
                  </a:lnTo>
                  <a:lnTo>
                    <a:pt x="79" y="8"/>
                  </a:lnTo>
                  <a:lnTo>
                    <a:pt x="62" y="14"/>
                  </a:lnTo>
                  <a:lnTo>
                    <a:pt x="62" y="14"/>
                  </a:lnTo>
                  <a:lnTo>
                    <a:pt x="47" y="22"/>
                  </a:lnTo>
                  <a:lnTo>
                    <a:pt x="36" y="32"/>
                  </a:lnTo>
                  <a:lnTo>
                    <a:pt x="24" y="42"/>
                  </a:lnTo>
                  <a:lnTo>
                    <a:pt x="16" y="54"/>
                  </a:lnTo>
                  <a:lnTo>
                    <a:pt x="10" y="67"/>
                  </a:lnTo>
                  <a:lnTo>
                    <a:pt x="4" y="79"/>
                  </a:lnTo>
                  <a:lnTo>
                    <a:pt x="2" y="92"/>
                  </a:lnTo>
                  <a:lnTo>
                    <a:pt x="0" y="106"/>
                  </a:lnTo>
                  <a:lnTo>
                    <a:pt x="2" y="119"/>
                  </a:lnTo>
                  <a:lnTo>
                    <a:pt x="4" y="133"/>
                  </a:lnTo>
                  <a:lnTo>
                    <a:pt x="10" y="146"/>
                  </a:lnTo>
                  <a:lnTo>
                    <a:pt x="16" y="158"/>
                  </a:lnTo>
                  <a:lnTo>
                    <a:pt x="25" y="169"/>
                  </a:lnTo>
                  <a:lnTo>
                    <a:pt x="36" y="181"/>
                  </a:lnTo>
                  <a:lnTo>
                    <a:pt x="49" y="190"/>
                  </a:lnTo>
                  <a:lnTo>
                    <a:pt x="63" y="198"/>
                  </a:lnTo>
                  <a:lnTo>
                    <a:pt x="63" y="198"/>
                  </a:lnTo>
                  <a:lnTo>
                    <a:pt x="79" y="205"/>
                  </a:lnTo>
                  <a:lnTo>
                    <a:pt x="94" y="210"/>
                  </a:lnTo>
                  <a:lnTo>
                    <a:pt x="111" y="212"/>
                  </a:lnTo>
                  <a:lnTo>
                    <a:pt x="127" y="212"/>
                  </a:lnTo>
                  <a:lnTo>
                    <a:pt x="142" y="211"/>
                  </a:lnTo>
                  <a:lnTo>
                    <a:pt x="158" y="209"/>
                  </a:lnTo>
                  <a:lnTo>
                    <a:pt x="172" y="204"/>
                  </a:lnTo>
                  <a:lnTo>
                    <a:pt x="187" y="197"/>
                  </a:lnTo>
                  <a:lnTo>
                    <a:pt x="200" y="191"/>
                  </a:lnTo>
                  <a:lnTo>
                    <a:pt x="212" y="182"/>
                  </a:lnTo>
                  <a:lnTo>
                    <a:pt x="223" y="172"/>
                  </a:lnTo>
                  <a:lnTo>
                    <a:pt x="232" y="161"/>
                  </a:lnTo>
                  <a:lnTo>
                    <a:pt x="239" y="148"/>
                  </a:lnTo>
                  <a:lnTo>
                    <a:pt x="244" y="135"/>
                  </a:lnTo>
                  <a:lnTo>
                    <a:pt x="248" y="120"/>
                  </a:lnTo>
                  <a:lnTo>
                    <a:pt x="249" y="106"/>
                  </a:lnTo>
                  <a:close/>
                </a:path>
              </a:pathLst>
            </a:cu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2" name="Freeform 87"/>
            <p:cNvSpPr>
              <a:spLocks/>
            </p:cNvSpPr>
            <p:nvPr/>
          </p:nvSpPr>
          <p:spPr bwMode="auto">
            <a:xfrm>
              <a:off x="1927" y="3410"/>
              <a:ext cx="83" cy="71"/>
            </a:xfrm>
            <a:custGeom>
              <a:avLst/>
              <a:gdLst/>
              <a:ahLst/>
              <a:cxnLst>
                <a:cxn ang="0">
                  <a:pos x="249" y="106"/>
                </a:cxn>
                <a:cxn ang="0">
                  <a:pos x="249" y="106"/>
                </a:cxn>
                <a:cxn ang="0">
                  <a:pos x="248" y="91"/>
                </a:cxn>
                <a:cxn ang="0">
                  <a:pos x="244" y="77"/>
                </a:cxn>
                <a:cxn ang="0">
                  <a:pos x="239" y="63"/>
                </a:cxn>
                <a:cxn ang="0">
                  <a:pos x="231" y="51"/>
                </a:cxn>
                <a:cxn ang="0">
                  <a:pos x="222" y="40"/>
                </a:cxn>
                <a:cxn ang="0">
                  <a:pos x="212" y="30"/>
                </a:cxn>
                <a:cxn ang="0">
                  <a:pos x="200" y="21"/>
                </a:cxn>
                <a:cxn ang="0">
                  <a:pos x="187" y="14"/>
                </a:cxn>
                <a:cxn ang="0">
                  <a:pos x="172" y="8"/>
                </a:cxn>
                <a:cxn ang="0">
                  <a:pos x="158" y="3"/>
                </a:cxn>
                <a:cxn ang="0">
                  <a:pos x="142" y="1"/>
                </a:cxn>
                <a:cxn ang="0">
                  <a:pos x="127" y="0"/>
                </a:cxn>
                <a:cxn ang="0">
                  <a:pos x="110" y="0"/>
                </a:cxn>
                <a:cxn ang="0">
                  <a:pos x="94" y="3"/>
                </a:cxn>
                <a:cxn ang="0">
                  <a:pos x="79" y="8"/>
                </a:cxn>
                <a:cxn ang="0">
                  <a:pos x="62" y="14"/>
                </a:cxn>
                <a:cxn ang="0">
                  <a:pos x="62" y="14"/>
                </a:cxn>
                <a:cxn ang="0">
                  <a:pos x="47" y="22"/>
                </a:cxn>
                <a:cxn ang="0">
                  <a:pos x="36" y="32"/>
                </a:cxn>
                <a:cxn ang="0">
                  <a:pos x="24" y="42"/>
                </a:cxn>
                <a:cxn ang="0">
                  <a:pos x="16" y="54"/>
                </a:cxn>
                <a:cxn ang="0">
                  <a:pos x="10" y="67"/>
                </a:cxn>
                <a:cxn ang="0">
                  <a:pos x="4" y="79"/>
                </a:cxn>
                <a:cxn ang="0">
                  <a:pos x="2" y="92"/>
                </a:cxn>
                <a:cxn ang="0">
                  <a:pos x="0" y="106"/>
                </a:cxn>
                <a:cxn ang="0">
                  <a:pos x="2" y="119"/>
                </a:cxn>
                <a:cxn ang="0">
                  <a:pos x="4" y="133"/>
                </a:cxn>
                <a:cxn ang="0">
                  <a:pos x="10" y="146"/>
                </a:cxn>
                <a:cxn ang="0">
                  <a:pos x="16" y="158"/>
                </a:cxn>
                <a:cxn ang="0">
                  <a:pos x="25" y="169"/>
                </a:cxn>
                <a:cxn ang="0">
                  <a:pos x="36" y="181"/>
                </a:cxn>
                <a:cxn ang="0">
                  <a:pos x="49" y="190"/>
                </a:cxn>
                <a:cxn ang="0">
                  <a:pos x="63" y="198"/>
                </a:cxn>
                <a:cxn ang="0">
                  <a:pos x="63" y="198"/>
                </a:cxn>
                <a:cxn ang="0">
                  <a:pos x="79" y="205"/>
                </a:cxn>
                <a:cxn ang="0">
                  <a:pos x="94" y="210"/>
                </a:cxn>
                <a:cxn ang="0">
                  <a:pos x="111" y="212"/>
                </a:cxn>
                <a:cxn ang="0">
                  <a:pos x="127" y="212"/>
                </a:cxn>
                <a:cxn ang="0">
                  <a:pos x="142" y="211"/>
                </a:cxn>
                <a:cxn ang="0">
                  <a:pos x="158" y="209"/>
                </a:cxn>
                <a:cxn ang="0">
                  <a:pos x="172" y="204"/>
                </a:cxn>
                <a:cxn ang="0">
                  <a:pos x="187" y="197"/>
                </a:cxn>
                <a:cxn ang="0">
                  <a:pos x="200" y="191"/>
                </a:cxn>
                <a:cxn ang="0">
                  <a:pos x="212" y="182"/>
                </a:cxn>
                <a:cxn ang="0">
                  <a:pos x="223" y="172"/>
                </a:cxn>
                <a:cxn ang="0">
                  <a:pos x="232" y="161"/>
                </a:cxn>
                <a:cxn ang="0">
                  <a:pos x="239" y="148"/>
                </a:cxn>
                <a:cxn ang="0">
                  <a:pos x="244" y="135"/>
                </a:cxn>
                <a:cxn ang="0">
                  <a:pos x="248" y="120"/>
                </a:cxn>
                <a:cxn ang="0">
                  <a:pos x="249" y="106"/>
                </a:cxn>
              </a:cxnLst>
              <a:rect l="0" t="0" r="r" b="b"/>
              <a:pathLst>
                <a:path w="249" h="212">
                  <a:moveTo>
                    <a:pt x="249" y="106"/>
                  </a:moveTo>
                  <a:lnTo>
                    <a:pt x="249" y="106"/>
                  </a:lnTo>
                  <a:lnTo>
                    <a:pt x="248" y="91"/>
                  </a:lnTo>
                  <a:lnTo>
                    <a:pt x="244" y="77"/>
                  </a:lnTo>
                  <a:lnTo>
                    <a:pt x="239" y="63"/>
                  </a:lnTo>
                  <a:lnTo>
                    <a:pt x="231" y="51"/>
                  </a:lnTo>
                  <a:lnTo>
                    <a:pt x="222" y="40"/>
                  </a:lnTo>
                  <a:lnTo>
                    <a:pt x="212" y="30"/>
                  </a:lnTo>
                  <a:lnTo>
                    <a:pt x="200" y="21"/>
                  </a:lnTo>
                  <a:lnTo>
                    <a:pt x="187" y="14"/>
                  </a:lnTo>
                  <a:lnTo>
                    <a:pt x="172" y="8"/>
                  </a:lnTo>
                  <a:lnTo>
                    <a:pt x="158" y="3"/>
                  </a:lnTo>
                  <a:lnTo>
                    <a:pt x="142" y="1"/>
                  </a:lnTo>
                  <a:lnTo>
                    <a:pt x="127" y="0"/>
                  </a:lnTo>
                  <a:lnTo>
                    <a:pt x="110" y="0"/>
                  </a:lnTo>
                  <a:lnTo>
                    <a:pt x="94" y="3"/>
                  </a:lnTo>
                  <a:lnTo>
                    <a:pt x="79" y="8"/>
                  </a:lnTo>
                  <a:lnTo>
                    <a:pt x="62" y="14"/>
                  </a:lnTo>
                  <a:lnTo>
                    <a:pt x="62" y="14"/>
                  </a:lnTo>
                  <a:lnTo>
                    <a:pt x="47" y="22"/>
                  </a:lnTo>
                  <a:lnTo>
                    <a:pt x="36" y="32"/>
                  </a:lnTo>
                  <a:lnTo>
                    <a:pt x="24" y="42"/>
                  </a:lnTo>
                  <a:lnTo>
                    <a:pt x="16" y="54"/>
                  </a:lnTo>
                  <a:lnTo>
                    <a:pt x="10" y="67"/>
                  </a:lnTo>
                  <a:lnTo>
                    <a:pt x="4" y="79"/>
                  </a:lnTo>
                  <a:lnTo>
                    <a:pt x="2" y="92"/>
                  </a:lnTo>
                  <a:lnTo>
                    <a:pt x="0" y="106"/>
                  </a:lnTo>
                  <a:lnTo>
                    <a:pt x="2" y="119"/>
                  </a:lnTo>
                  <a:lnTo>
                    <a:pt x="4" y="133"/>
                  </a:lnTo>
                  <a:lnTo>
                    <a:pt x="10" y="146"/>
                  </a:lnTo>
                  <a:lnTo>
                    <a:pt x="16" y="158"/>
                  </a:lnTo>
                  <a:lnTo>
                    <a:pt x="25" y="169"/>
                  </a:lnTo>
                  <a:lnTo>
                    <a:pt x="36" y="181"/>
                  </a:lnTo>
                  <a:lnTo>
                    <a:pt x="49" y="190"/>
                  </a:lnTo>
                  <a:lnTo>
                    <a:pt x="63" y="198"/>
                  </a:lnTo>
                  <a:lnTo>
                    <a:pt x="63" y="198"/>
                  </a:lnTo>
                  <a:lnTo>
                    <a:pt x="79" y="205"/>
                  </a:lnTo>
                  <a:lnTo>
                    <a:pt x="94" y="210"/>
                  </a:lnTo>
                  <a:lnTo>
                    <a:pt x="111" y="212"/>
                  </a:lnTo>
                  <a:lnTo>
                    <a:pt x="127" y="212"/>
                  </a:lnTo>
                  <a:lnTo>
                    <a:pt x="142" y="211"/>
                  </a:lnTo>
                  <a:lnTo>
                    <a:pt x="158" y="209"/>
                  </a:lnTo>
                  <a:lnTo>
                    <a:pt x="172" y="204"/>
                  </a:lnTo>
                  <a:lnTo>
                    <a:pt x="187" y="197"/>
                  </a:lnTo>
                  <a:lnTo>
                    <a:pt x="200" y="191"/>
                  </a:lnTo>
                  <a:lnTo>
                    <a:pt x="212" y="182"/>
                  </a:lnTo>
                  <a:lnTo>
                    <a:pt x="223" y="172"/>
                  </a:lnTo>
                  <a:lnTo>
                    <a:pt x="232" y="161"/>
                  </a:lnTo>
                  <a:lnTo>
                    <a:pt x="239" y="148"/>
                  </a:lnTo>
                  <a:lnTo>
                    <a:pt x="244" y="135"/>
                  </a:lnTo>
                  <a:lnTo>
                    <a:pt x="248" y="120"/>
                  </a:lnTo>
                  <a:lnTo>
                    <a:pt x="249" y="106"/>
                  </a:lnTo>
                </a:path>
              </a:pathLst>
            </a:cu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3" name="Freeform 88"/>
            <p:cNvSpPr>
              <a:spLocks/>
            </p:cNvSpPr>
            <p:nvPr/>
          </p:nvSpPr>
          <p:spPr bwMode="auto">
            <a:xfrm>
              <a:off x="1936" y="3417"/>
              <a:ext cx="65" cy="56"/>
            </a:xfrm>
            <a:custGeom>
              <a:avLst/>
              <a:gdLst/>
              <a:ahLst/>
              <a:cxnLst>
                <a:cxn ang="0">
                  <a:pos x="194" y="84"/>
                </a:cxn>
                <a:cxn ang="0">
                  <a:pos x="194" y="84"/>
                </a:cxn>
                <a:cxn ang="0">
                  <a:pos x="194" y="72"/>
                </a:cxn>
                <a:cxn ang="0">
                  <a:pos x="191" y="60"/>
                </a:cxn>
                <a:cxn ang="0">
                  <a:pos x="186" y="50"/>
                </a:cxn>
                <a:cxn ang="0">
                  <a:pos x="181" y="40"/>
                </a:cxn>
                <a:cxn ang="0">
                  <a:pos x="173" y="32"/>
                </a:cxn>
                <a:cxn ang="0">
                  <a:pos x="165" y="25"/>
                </a:cxn>
                <a:cxn ang="0">
                  <a:pos x="156" y="17"/>
                </a:cxn>
                <a:cxn ang="0">
                  <a:pos x="146" y="11"/>
                </a:cxn>
                <a:cxn ang="0">
                  <a:pos x="134" y="7"/>
                </a:cxn>
                <a:cxn ang="0">
                  <a:pos x="122" y="3"/>
                </a:cxn>
                <a:cxn ang="0">
                  <a:pos x="111" y="1"/>
                </a:cxn>
                <a:cxn ang="0">
                  <a:pos x="99" y="0"/>
                </a:cxn>
                <a:cxn ang="0">
                  <a:pos x="86" y="1"/>
                </a:cxn>
                <a:cxn ang="0">
                  <a:pos x="73" y="2"/>
                </a:cxn>
                <a:cxn ang="0">
                  <a:pos x="60" y="7"/>
                </a:cxn>
                <a:cxn ang="0">
                  <a:pos x="48" y="11"/>
                </a:cxn>
                <a:cxn ang="0">
                  <a:pos x="48" y="11"/>
                </a:cxn>
                <a:cxn ang="0">
                  <a:pos x="36" y="18"/>
                </a:cxn>
                <a:cxn ang="0">
                  <a:pos x="27" y="26"/>
                </a:cxn>
                <a:cxn ang="0">
                  <a:pos x="18" y="34"/>
                </a:cxn>
                <a:cxn ang="0">
                  <a:pos x="12" y="44"/>
                </a:cxn>
                <a:cxn ang="0">
                  <a:pos x="6" y="53"/>
                </a:cxn>
                <a:cxn ang="0">
                  <a:pos x="2" y="63"/>
                </a:cxn>
                <a:cxn ang="0">
                  <a:pos x="0" y="74"/>
                </a:cxn>
                <a:cxn ang="0">
                  <a:pos x="0" y="84"/>
                </a:cxn>
                <a:cxn ang="0">
                  <a:pos x="0" y="95"/>
                </a:cxn>
                <a:cxn ang="0">
                  <a:pos x="2" y="105"/>
                </a:cxn>
                <a:cxn ang="0">
                  <a:pos x="6" y="115"/>
                </a:cxn>
                <a:cxn ang="0">
                  <a:pos x="12" y="124"/>
                </a:cxn>
                <a:cxn ang="0">
                  <a:pos x="18" y="134"/>
                </a:cxn>
                <a:cxn ang="0">
                  <a:pos x="27" y="142"/>
                </a:cxn>
                <a:cxn ang="0">
                  <a:pos x="36" y="150"/>
                </a:cxn>
                <a:cxn ang="0">
                  <a:pos x="48" y="156"/>
                </a:cxn>
                <a:cxn ang="0">
                  <a:pos x="48" y="156"/>
                </a:cxn>
                <a:cxn ang="0">
                  <a:pos x="61" y="161"/>
                </a:cxn>
                <a:cxn ang="0">
                  <a:pos x="73" y="165"/>
                </a:cxn>
                <a:cxn ang="0">
                  <a:pos x="86" y="166"/>
                </a:cxn>
                <a:cxn ang="0">
                  <a:pos x="99" y="168"/>
                </a:cxn>
                <a:cxn ang="0">
                  <a:pos x="111" y="166"/>
                </a:cxn>
                <a:cxn ang="0">
                  <a:pos x="124" y="164"/>
                </a:cxn>
                <a:cxn ang="0">
                  <a:pos x="135" y="161"/>
                </a:cxn>
                <a:cxn ang="0">
                  <a:pos x="146" y="156"/>
                </a:cxn>
                <a:cxn ang="0">
                  <a:pos x="156" y="150"/>
                </a:cxn>
                <a:cxn ang="0">
                  <a:pos x="165" y="143"/>
                </a:cxn>
                <a:cxn ang="0">
                  <a:pos x="173" y="135"/>
                </a:cxn>
                <a:cxn ang="0">
                  <a:pos x="181" y="126"/>
                </a:cxn>
                <a:cxn ang="0">
                  <a:pos x="186" y="117"/>
                </a:cxn>
                <a:cxn ang="0">
                  <a:pos x="191" y="106"/>
                </a:cxn>
                <a:cxn ang="0">
                  <a:pos x="194" y="95"/>
                </a:cxn>
                <a:cxn ang="0">
                  <a:pos x="194" y="84"/>
                </a:cxn>
                <a:cxn ang="0">
                  <a:pos x="194" y="84"/>
                </a:cxn>
              </a:cxnLst>
              <a:rect l="0" t="0" r="r" b="b"/>
              <a:pathLst>
                <a:path w="194" h="168">
                  <a:moveTo>
                    <a:pt x="194" y="84"/>
                  </a:moveTo>
                  <a:lnTo>
                    <a:pt x="194" y="84"/>
                  </a:lnTo>
                  <a:lnTo>
                    <a:pt x="194" y="72"/>
                  </a:lnTo>
                  <a:lnTo>
                    <a:pt x="191" y="60"/>
                  </a:lnTo>
                  <a:lnTo>
                    <a:pt x="186" y="50"/>
                  </a:lnTo>
                  <a:lnTo>
                    <a:pt x="181" y="40"/>
                  </a:lnTo>
                  <a:lnTo>
                    <a:pt x="173" y="32"/>
                  </a:lnTo>
                  <a:lnTo>
                    <a:pt x="165" y="25"/>
                  </a:lnTo>
                  <a:lnTo>
                    <a:pt x="156" y="17"/>
                  </a:lnTo>
                  <a:lnTo>
                    <a:pt x="146" y="11"/>
                  </a:lnTo>
                  <a:lnTo>
                    <a:pt x="134" y="7"/>
                  </a:lnTo>
                  <a:lnTo>
                    <a:pt x="122" y="3"/>
                  </a:lnTo>
                  <a:lnTo>
                    <a:pt x="111" y="1"/>
                  </a:lnTo>
                  <a:lnTo>
                    <a:pt x="99" y="0"/>
                  </a:lnTo>
                  <a:lnTo>
                    <a:pt x="86" y="1"/>
                  </a:lnTo>
                  <a:lnTo>
                    <a:pt x="73" y="2"/>
                  </a:lnTo>
                  <a:lnTo>
                    <a:pt x="60" y="7"/>
                  </a:lnTo>
                  <a:lnTo>
                    <a:pt x="48" y="11"/>
                  </a:lnTo>
                  <a:lnTo>
                    <a:pt x="48" y="11"/>
                  </a:lnTo>
                  <a:lnTo>
                    <a:pt x="36" y="18"/>
                  </a:lnTo>
                  <a:lnTo>
                    <a:pt x="27" y="26"/>
                  </a:lnTo>
                  <a:lnTo>
                    <a:pt x="18" y="34"/>
                  </a:lnTo>
                  <a:lnTo>
                    <a:pt x="12" y="44"/>
                  </a:lnTo>
                  <a:lnTo>
                    <a:pt x="6" y="53"/>
                  </a:lnTo>
                  <a:lnTo>
                    <a:pt x="2" y="63"/>
                  </a:lnTo>
                  <a:lnTo>
                    <a:pt x="0" y="74"/>
                  </a:lnTo>
                  <a:lnTo>
                    <a:pt x="0" y="84"/>
                  </a:lnTo>
                  <a:lnTo>
                    <a:pt x="0" y="95"/>
                  </a:lnTo>
                  <a:lnTo>
                    <a:pt x="2" y="105"/>
                  </a:lnTo>
                  <a:lnTo>
                    <a:pt x="6" y="115"/>
                  </a:lnTo>
                  <a:lnTo>
                    <a:pt x="12" y="124"/>
                  </a:lnTo>
                  <a:lnTo>
                    <a:pt x="18" y="134"/>
                  </a:lnTo>
                  <a:lnTo>
                    <a:pt x="27" y="142"/>
                  </a:lnTo>
                  <a:lnTo>
                    <a:pt x="36" y="150"/>
                  </a:lnTo>
                  <a:lnTo>
                    <a:pt x="48" y="156"/>
                  </a:lnTo>
                  <a:lnTo>
                    <a:pt x="48" y="156"/>
                  </a:lnTo>
                  <a:lnTo>
                    <a:pt x="61" y="161"/>
                  </a:lnTo>
                  <a:lnTo>
                    <a:pt x="73" y="165"/>
                  </a:lnTo>
                  <a:lnTo>
                    <a:pt x="86" y="166"/>
                  </a:lnTo>
                  <a:lnTo>
                    <a:pt x="99" y="168"/>
                  </a:lnTo>
                  <a:lnTo>
                    <a:pt x="111" y="166"/>
                  </a:lnTo>
                  <a:lnTo>
                    <a:pt x="124" y="164"/>
                  </a:lnTo>
                  <a:lnTo>
                    <a:pt x="135" y="161"/>
                  </a:lnTo>
                  <a:lnTo>
                    <a:pt x="146" y="156"/>
                  </a:lnTo>
                  <a:lnTo>
                    <a:pt x="156" y="150"/>
                  </a:lnTo>
                  <a:lnTo>
                    <a:pt x="165" y="143"/>
                  </a:lnTo>
                  <a:lnTo>
                    <a:pt x="173" y="135"/>
                  </a:lnTo>
                  <a:lnTo>
                    <a:pt x="181" y="126"/>
                  </a:lnTo>
                  <a:lnTo>
                    <a:pt x="186" y="117"/>
                  </a:lnTo>
                  <a:lnTo>
                    <a:pt x="191" y="106"/>
                  </a:lnTo>
                  <a:lnTo>
                    <a:pt x="194" y="95"/>
                  </a:lnTo>
                  <a:lnTo>
                    <a:pt x="194" y="84"/>
                  </a:lnTo>
                  <a:lnTo>
                    <a:pt x="194" y="84"/>
                  </a:lnTo>
                  <a:close/>
                </a:path>
              </a:pathLst>
            </a:cu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4" name="Rectangle 89"/>
            <p:cNvSpPr>
              <a:spLocks noChangeArrowheads="1"/>
            </p:cNvSpPr>
            <p:nvPr/>
          </p:nvSpPr>
          <p:spPr bwMode="auto">
            <a:xfrm>
              <a:off x="1948" y="3435"/>
              <a:ext cx="41" cy="20"/>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5" name="Line 90"/>
            <p:cNvSpPr>
              <a:spLocks noChangeShapeType="1"/>
            </p:cNvSpPr>
            <p:nvPr/>
          </p:nvSpPr>
          <p:spPr bwMode="auto">
            <a:xfrm>
              <a:off x="1968" y="3445"/>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6" name="Line 91"/>
            <p:cNvSpPr>
              <a:spLocks noChangeShapeType="1"/>
            </p:cNvSpPr>
            <p:nvPr/>
          </p:nvSpPr>
          <p:spPr bwMode="auto">
            <a:xfrm>
              <a:off x="1968" y="3445"/>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7" name="Rectangle 92"/>
            <p:cNvSpPr>
              <a:spLocks noChangeArrowheads="1"/>
            </p:cNvSpPr>
            <p:nvPr/>
          </p:nvSpPr>
          <p:spPr bwMode="auto">
            <a:xfrm>
              <a:off x="1945" y="3503"/>
              <a:ext cx="49" cy="11"/>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8" name="Rectangle 93"/>
            <p:cNvSpPr>
              <a:spLocks noChangeArrowheads="1"/>
            </p:cNvSpPr>
            <p:nvPr/>
          </p:nvSpPr>
          <p:spPr bwMode="auto">
            <a:xfrm>
              <a:off x="1945" y="3503"/>
              <a:ext cx="49" cy="11"/>
            </a:xfrm>
            <a:prstGeom prst="rect">
              <a:avLst/>
            </a:prstGeom>
            <a:grpFill/>
            <a:ln w="3">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69" name="Line 94"/>
            <p:cNvSpPr>
              <a:spLocks noChangeShapeType="1"/>
            </p:cNvSpPr>
            <p:nvPr/>
          </p:nvSpPr>
          <p:spPr bwMode="auto">
            <a:xfrm>
              <a:off x="1969" y="3509"/>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0" name="Line 95"/>
            <p:cNvSpPr>
              <a:spLocks noChangeShapeType="1"/>
            </p:cNvSpPr>
            <p:nvPr/>
          </p:nvSpPr>
          <p:spPr bwMode="auto">
            <a:xfrm>
              <a:off x="1969" y="3509"/>
              <a:ext cx="1" cy="1"/>
            </a:xfrm>
            <a:prstGeom prst="line">
              <a:avLst/>
            </a:pr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1" name="Rectangle 96"/>
            <p:cNvSpPr>
              <a:spLocks noChangeArrowheads="1"/>
            </p:cNvSpPr>
            <p:nvPr/>
          </p:nvSpPr>
          <p:spPr bwMode="auto">
            <a:xfrm>
              <a:off x="1916" y="3520"/>
              <a:ext cx="106" cy="55"/>
            </a:xfrm>
            <a:prstGeom prst="rect">
              <a:avLst/>
            </a:prstGeom>
            <a:grpFill/>
            <a:ln w="3">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2" name="Line 97"/>
            <p:cNvSpPr>
              <a:spLocks noChangeShapeType="1"/>
            </p:cNvSpPr>
            <p:nvPr/>
          </p:nvSpPr>
          <p:spPr bwMode="auto">
            <a:xfrm>
              <a:off x="1969" y="3548"/>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3" name="Line 98"/>
            <p:cNvSpPr>
              <a:spLocks noChangeShapeType="1"/>
            </p:cNvSpPr>
            <p:nvPr/>
          </p:nvSpPr>
          <p:spPr bwMode="auto">
            <a:xfrm>
              <a:off x="1969" y="3548"/>
              <a:ext cx="1" cy="1"/>
            </a:xfrm>
            <a:prstGeom prst="line">
              <a:avLst/>
            </a:pr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4" name="Rectangle 99"/>
            <p:cNvSpPr>
              <a:spLocks noChangeArrowheads="1"/>
            </p:cNvSpPr>
            <p:nvPr/>
          </p:nvSpPr>
          <p:spPr bwMode="auto">
            <a:xfrm>
              <a:off x="1955" y="3514"/>
              <a:ext cx="28" cy="6"/>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5" name="Rectangle 100"/>
            <p:cNvSpPr>
              <a:spLocks noChangeArrowheads="1"/>
            </p:cNvSpPr>
            <p:nvPr/>
          </p:nvSpPr>
          <p:spPr bwMode="auto">
            <a:xfrm>
              <a:off x="1955" y="3514"/>
              <a:ext cx="28" cy="6"/>
            </a:xfrm>
            <a:prstGeom prst="rect">
              <a:avLst/>
            </a:prstGeom>
            <a:grpFill/>
            <a:ln w="3">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6" name="Line 101"/>
            <p:cNvSpPr>
              <a:spLocks noChangeShapeType="1"/>
            </p:cNvSpPr>
            <p:nvPr/>
          </p:nvSpPr>
          <p:spPr bwMode="auto">
            <a:xfrm>
              <a:off x="1969" y="3517"/>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7" name="Line 102"/>
            <p:cNvSpPr>
              <a:spLocks noChangeShapeType="1"/>
            </p:cNvSpPr>
            <p:nvPr/>
          </p:nvSpPr>
          <p:spPr bwMode="auto">
            <a:xfrm>
              <a:off x="1969" y="3517"/>
              <a:ext cx="1" cy="1"/>
            </a:xfrm>
            <a:prstGeom prst="line">
              <a:avLst/>
            </a:pr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8" name="Freeform 103"/>
            <p:cNvSpPr>
              <a:spLocks/>
            </p:cNvSpPr>
            <p:nvPr/>
          </p:nvSpPr>
          <p:spPr bwMode="auto">
            <a:xfrm>
              <a:off x="1939" y="3524"/>
              <a:ext cx="10" cy="8"/>
            </a:xfrm>
            <a:custGeom>
              <a:avLst/>
              <a:gdLst/>
              <a:ahLst/>
              <a:cxnLst>
                <a:cxn ang="0">
                  <a:pos x="28" y="13"/>
                </a:cxn>
                <a:cxn ang="0">
                  <a:pos x="28" y="13"/>
                </a:cxn>
                <a:cxn ang="0">
                  <a:pos x="28" y="9"/>
                </a:cxn>
                <a:cxn ang="0">
                  <a:pos x="25" y="7"/>
                </a:cxn>
                <a:cxn ang="0">
                  <a:pos x="24" y="4"/>
                </a:cxn>
                <a:cxn ang="0">
                  <a:pos x="21" y="3"/>
                </a:cxn>
                <a:cxn ang="0">
                  <a:pos x="17" y="1"/>
                </a:cxn>
                <a:cxn ang="0">
                  <a:pos x="13" y="0"/>
                </a:cxn>
                <a:cxn ang="0">
                  <a:pos x="11" y="1"/>
                </a:cxn>
                <a:cxn ang="0">
                  <a:pos x="7" y="3"/>
                </a:cxn>
                <a:cxn ang="0">
                  <a:pos x="7" y="3"/>
                </a:cxn>
                <a:cxn ang="0">
                  <a:pos x="4" y="5"/>
                </a:cxn>
                <a:cxn ang="0">
                  <a:pos x="2" y="7"/>
                </a:cxn>
                <a:cxn ang="0">
                  <a:pos x="0" y="9"/>
                </a:cxn>
                <a:cxn ang="0">
                  <a:pos x="0" y="13"/>
                </a:cxn>
                <a:cxn ang="0">
                  <a:pos x="0" y="16"/>
                </a:cxn>
                <a:cxn ang="0">
                  <a:pos x="2" y="18"/>
                </a:cxn>
                <a:cxn ang="0">
                  <a:pos x="4" y="20"/>
                </a:cxn>
                <a:cxn ang="0">
                  <a:pos x="7" y="23"/>
                </a:cxn>
                <a:cxn ang="0">
                  <a:pos x="7" y="23"/>
                </a:cxn>
                <a:cxn ang="0">
                  <a:pos x="11" y="24"/>
                </a:cxn>
                <a:cxn ang="0">
                  <a:pos x="13" y="25"/>
                </a:cxn>
                <a:cxn ang="0">
                  <a:pos x="17" y="24"/>
                </a:cxn>
                <a:cxn ang="0">
                  <a:pos x="21" y="23"/>
                </a:cxn>
                <a:cxn ang="0">
                  <a:pos x="24" y="22"/>
                </a:cxn>
                <a:cxn ang="0">
                  <a:pos x="25" y="19"/>
                </a:cxn>
                <a:cxn ang="0">
                  <a:pos x="28" y="16"/>
                </a:cxn>
                <a:cxn ang="0">
                  <a:pos x="28" y="13"/>
                </a:cxn>
                <a:cxn ang="0">
                  <a:pos x="28" y="13"/>
                </a:cxn>
              </a:cxnLst>
              <a:rect l="0" t="0" r="r" b="b"/>
              <a:pathLst>
                <a:path w="28" h="25">
                  <a:moveTo>
                    <a:pt x="28" y="13"/>
                  </a:moveTo>
                  <a:lnTo>
                    <a:pt x="28" y="13"/>
                  </a:lnTo>
                  <a:lnTo>
                    <a:pt x="28" y="9"/>
                  </a:lnTo>
                  <a:lnTo>
                    <a:pt x="25" y="7"/>
                  </a:lnTo>
                  <a:lnTo>
                    <a:pt x="24" y="4"/>
                  </a:lnTo>
                  <a:lnTo>
                    <a:pt x="21" y="3"/>
                  </a:lnTo>
                  <a:lnTo>
                    <a:pt x="17" y="1"/>
                  </a:lnTo>
                  <a:lnTo>
                    <a:pt x="13" y="0"/>
                  </a:lnTo>
                  <a:lnTo>
                    <a:pt x="11" y="1"/>
                  </a:lnTo>
                  <a:lnTo>
                    <a:pt x="7" y="3"/>
                  </a:lnTo>
                  <a:lnTo>
                    <a:pt x="7" y="3"/>
                  </a:lnTo>
                  <a:lnTo>
                    <a:pt x="4" y="5"/>
                  </a:lnTo>
                  <a:lnTo>
                    <a:pt x="2" y="7"/>
                  </a:lnTo>
                  <a:lnTo>
                    <a:pt x="0" y="9"/>
                  </a:lnTo>
                  <a:lnTo>
                    <a:pt x="0" y="13"/>
                  </a:lnTo>
                  <a:lnTo>
                    <a:pt x="0" y="16"/>
                  </a:lnTo>
                  <a:lnTo>
                    <a:pt x="2" y="18"/>
                  </a:lnTo>
                  <a:lnTo>
                    <a:pt x="4" y="20"/>
                  </a:lnTo>
                  <a:lnTo>
                    <a:pt x="7" y="23"/>
                  </a:lnTo>
                  <a:lnTo>
                    <a:pt x="7" y="23"/>
                  </a:lnTo>
                  <a:lnTo>
                    <a:pt x="11" y="24"/>
                  </a:lnTo>
                  <a:lnTo>
                    <a:pt x="13" y="25"/>
                  </a:lnTo>
                  <a:lnTo>
                    <a:pt x="17" y="24"/>
                  </a:lnTo>
                  <a:lnTo>
                    <a:pt x="21" y="23"/>
                  </a:lnTo>
                  <a:lnTo>
                    <a:pt x="24" y="22"/>
                  </a:lnTo>
                  <a:lnTo>
                    <a:pt x="25" y="19"/>
                  </a:lnTo>
                  <a:lnTo>
                    <a:pt x="28" y="16"/>
                  </a:lnTo>
                  <a:lnTo>
                    <a:pt x="28" y="13"/>
                  </a:lnTo>
                  <a:lnTo>
                    <a:pt x="28" y="13"/>
                  </a:lnTo>
                  <a:close/>
                </a:path>
              </a:pathLst>
            </a:cu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79" name="Freeform 104"/>
            <p:cNvSpPr>
              <a:spLocks/>
            </p:cNvSpPr>
            <p:nvPr/>
          </p:nvSpPr>
          <p:spPr bwMode="auto">
            <a:xfrm>
              <a:off x="1990" y="3524"/>
              <a:ext cx="9" cy="8"/>
            </a:xfrm>
            <a:custGeom>
              <a:avLst/>
              <a:gdLst/>
              <a:ahLst/>
              <a:cxnLst>
                <a:cxn ang="0">
                  <a:pos x="29" y="13"/>
                </a:cxn>
                <a:cxn ang="0">
                  <a:pos x="29" y="13"/>
                </a:cxn>
                <a:cxn ang="0">
                  <a:pos x="28" y="9"/>
                </a:cxn>
                <a:cxn ang="0">
                  <a:pos x="26" y="7"/>
                </a:cxn>
                <a:cxn ang="0">
                  <a:pos x="24" y="4"/>
                </a:cxn>
                <a:cxn ang="0">
                  <a:pos x="21" y="3"/>
                </a:cxn>
                <a:cxn ang="0">
                  <a:pos x="19" y="1"/>
                </a:cxn>
                <a:cxn ang="0">
                  <a:pos x="15" y="0"/>
                </a:cxn>
                <a:cxn ang="0">
                  <a:pos x="11" y="1"/>
                </a:cxn>
                <a:cxn ang="0">
                  <a:pos x="8" y="3"/>
                </a:cxn>
                <a:cxn ang="0">
                  <a:pos x="8" y="3"/>
                </a:cxn>
                <a:cxn ang="0">
                  <a:pos x="4" y="5"/>
                </a:cxn>
                <a:cxn ang="0">
                  <a:pos x="3" y="7"/>
                </a:cxn>
                <a:cxn ang="0">
                  <a:pos x="2" y="9"/>
                </a:cxn>
                <a:cxn ang="0">
                  <a:pos x="0" y="13"/>
                </a:cxn>
                <a:cxn ang="0">
                  <a:pos x="2" y="16"/>
                </a:cxn>
                <a:cxn ang="0">
                  <a:pos x="3" y="18"/>
                </a:cxn>
                <a:cxn ang="0">
                  <a:pos x="4" y="20"/>
                </a:cxn>
                <a:cxn ang="0">
                  <a:pos x="8" y="23"/>
                </a:cxn>
                <a:cxn ang="0">
                  <a:pos x="8" y="23"/>
                </a:cxn>
                <a:cxn ang="0">
                  <a:pos x="11" y="24"/>
                </a:cxn>
                <a:cxn ang="0">
                  <a:pos x="15" y="25"/>
                </a:cxn>
                <a:cxn ang="0">
                  <a:pos x="19" y="24"/>
                </a:cxn>
                <a:cxn ang="0">
                  <a:pos x="21" y="23"/>
                </a:cxn>
                <a:cxn ang="0">
                  <a:pos x="24" y="22"/>
                </a:cxn>
                <a:cxn ang="0">
                  <a:pos x="26" y="19"/>
                </a:cxn>
                <a:cxn ang="0">
                  <a:pos x="28" y="16"/>
                </a:cxn>
                <a:cxn ang="0">
                  <a:pos x="29" y="13"/>
                </a:cxn>
                <a:cxn ang="0">
                  <a:pos x="29" y="13"/>
                </a:cxn>
              </a:cxnLst>
              <a:rect l="0" t="0" r="r" b="b"/>
              <a:pathLst>
                <a:path w="29" h="25">
                  <a:moveTo>
                    <a:pt x="29" y="13"/>
                  </a:moveTo>
                  <a:lnTo>
                    <a:pt x="29" y="13"/>
                  </a:lnTo>
                  <a:lnTo>
                    <a:pt x="28" y="9"/>
                  </a:lnTo>
                  <a:lnTo>
                    <a:pt x="26" y="7"/>
                  </a:lnTo>
                  <a:lnTo>
                    <a:pt x="24" y="4"/>
                  </a:lnTo>
                  <a:lnTo>
                    <a:pt x="21" y="3"/>
                  </a:lnTo>
                  <a:lnTo>
                    <a:pt x="19" y="1"/>
                  </a:lnTo>
                  <a:lnTo>
                    <a:pt x="15" y="0"/>
                  </a:lnTo>
                  <a:lnTo>
                    <a:pt x="11" y="1"/>
                  </a:lnTo>
                  <a:lnTo>
                    <a:pt x="8" y="3"/>
                  </a:lnTo>
                  <a:lnTo>
                    <a:pt x="8" y="3"/>
                  </a:lnTo>
                  <a:lnTo>
                    <a:pt x="4" y="5"/>
                  </a:lnTo>
                  <a:lnTo>
                    <a:pt x="3" y="7"/>
                  </a:lnTo>
                  <a:lnTo>
                    <a:pt x="2" y="9"/>
                  </a:lnTo>
                  <a:lnTo>
                    <a:pt x="0" y="13"/>
                  </a:lnTo>
                  <a:lnTo>
                    <a:pt x="2" y="16"/>
                  </a:lnTo>
                  <a:lnTo>
                    <a:pt x="3" y="18"/>
                  </a:lnTo>
                  <a:lnTo>
                    <a:pt x="4" y="20"/>
                  </a:lnTo>
                  <a:lnTo>
                    <a:pt x="8" y="23"/>
                  </a:lnTo>
                  <a:lnTo>
                    <a:pt x="8" y="23"/>
                  </a:lnTo>
                  <a:lnTo>
                    <a:pt x="11" y="24"/>
                  </a:lnTo>
                  <a:lnTo>
                    <a:pt x="15" y="25"/>
                  </a:lnTo>
                  <a:lnTo>
                    <a:pt x="19" y="24"/>
                  </a:lnTo>
                  <a:lnTo>
                    <a:pt x="21" y="23"/>
                  </a:lnTo>
                  <a:lnTo>
                    <a:pt x="24" y="22"/>
                  </a:lnTo>
                  <a:lnTo>
                    <a:pt x="26" y="19"/>
                  </a:lnTo>
                  <a:lnTo>
                    <a:pt x="28" y="16"/>
                  </a:lnTo>
                  <a:lnTo>
                    <a:pt x="29" y="13"/>
                  </a:lnTo>
                  <a:lnTo>
                    <a:pt x="29" y="13"/>
                  </a:lnTo>
                  <a:close/>
                </a:path>
              </a:pathLst>
            </a:cu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80" name="Freeform 105"/>
            <p:cNvSpPr>
              <a:spLocks/>
            </p:cNvSpPr>
            <p:nvPr/>
          </p:nvSpPr>
          <p:spPr bwMode="auto">
            <a:xfrm>
              <a:off x="1990" y="3564"/>
              <a:ext cx="9" cy="7"/>
            </a:xfrm>
            <a:custGeom>
              <a:avLst/>
              <a:gdLst/>
              <a:ahLst/>
              <a:cxnLst>
                <a:cxn ang="0">
                  <a:pos x="29" y="11"/>
                </a:cxn>
                <a:cxn ang="0">
                  <a:pos x="29" y="11"/>
                </a:cxn>
                <a:cxn ang="0">
                  <a:pos x="28" y="8"/>
                </a:cxn>
                <a:cxn ang="0">
                  <a:pos x="26" y="5"/>
                </a:cxn>
                <a:cxn ang="0">
                  <a:pos x="24" y="3"/>
                </a:cxn>
                <a:cxn ang="0">
                  <a:pos x="21" y="1"/>
                </a:cxn>
                <a:cxn ang="0">
                  <a:pos x="19" y="0"/>
                </a:cxn>
                <a:cxn ang="0">
                  <a:pos x="15" y="0"/>
                </a:cxn>
                <a:cxn ang="0">
                  <a:pos x="11" y="0"/>
                </a:cxn>
                <a:cxn ang="0">
                  <a:pos x="8" y="1"/>
                </a:cxn>
                <a:cxn ang="0">
                  <a:pos x="8" y="1"/>
                </a:cxn>
                <a:cxn ang="0">
                  <a:pos x="4" y="3"/>
                </a:cxn>
                <a:cxn ang="0">
                  <a:pos x="3" y="5"/>
                </a:cxn>
                <a:cxn ang="0">
                  <a:pos x="2" y="9"/>
                </a:cxn>
                <a:cxn ang="0">
                  <a:pos x="0" y="11"/>
                </a:cxn>
                <a:cxn ang="0">
                  <a:pos x="2" y="14"/>
                </a:cxn>
                <a:cxn ang="0">
                  <a:pos x="3" y="18"/>
                </a:cxn>
                <a:cxn ang="0">
                  <a:pos x="4" y="20"/>
                </a:cxn>
                <a:cxn ang="0">
                  <a:pos x="8" y="22"/>
                </a:cxn>
                <a:cxn ang="0">
                  <a:pos x="8" y="22"/>
                </a:cxn>
                <a:cxn ang="0">
                  <a:pos x="11" y="23"/>
                </a:cxn>
                <a:cxn ang="0">
                  <a:pos x="15" y="23"/>
                </a:cxn>
                <a:cxn ang="0">
                  <a:pos x="19" y="23"/>
                </a:cxn>
                <a:cxn ang="0">
                  <a:pos x="21" y="22"/>
                </a:cxn>
                <a:cxn ang="0">
                  <a:pos x="24" y="20"/>
                </a:cxn>
                <a:cxn ang="0">
                  <a:pos x="26" y="18"/>
                </a:cxn>
                <a:cxn ang="0">
                  <a:pos x="28" y="14"/>
                </a:cxn>
                <a:cxn ang="0">
                  <a:pos x="29" y="11"/>
                </a:cxn>
                <a:cxn ang="0">
                  <a:pos x="29" y="11"/>
                </a:cxn>
              </a:cxnLst>
              <a:rect l="0" t="0" r="r" b="b"/>
              <a:pathLst>
                <a:path w="29" h="23">
                  <a:moveTo>
                    <a:pt x="29" y="11"/>
                  </a:moveTo>
                  <a:lnTo>
                    <a:pt x="29" y="11"/>
                  </a:lnTo>
                  <a:lnTo>
                    <a:pt x="28" y="8"/>
                  </a:lnTo>
                  <a:lnTo>
                    <a:pt x="26" y="5"/>
                  </a:lnTo>
                  <a:lnTo>
                    <a:pt x="24" y="3"/>
                  </a:lnTo>
                  <a:lnTo>
                    <a:pt x="21" y="1"/>
                  </a:lnTo>
                  <a:lnTo>
                    <a:pt x="19" y="0"/>
                  </a:lnTo>
                  <a:lnTo>
                    <a:pt x="15" y="0"/>
                  </a:lnTo>
                  <a:lnTo>
                    <a:pt x="11" y="0"/>
                  </a:lnTo>
                  <a:lnTo>
                    <a:pt x="8" y="1"/>
                  </a:lnTo>
                  <a:lnTo>
                    <a:pt x="8" y="1"/>
                  </a:lnTo>
                  <a:lnTo>
                    <a:pt x="4" y="3"/>
                  </a:lnTo>
                  <a:lnTo>
                    <a:pt x="3" y="5"/>
                  </a:lnTo>
                  <a:lnTo>
                    <a:pt x="2" y="9"/>
                  </a:lnTo>
                  <a:lnTo>
                    <a:pt x="0" y="11"/>
                  </a:lnTo>
                  <a:lnTo>
                    <a:pt x="2" y="14"/>
                  </a:lnTo>
                  <a:lnTo>
                    <a:pt x="3" y="18"/>
                  </a:lnTo>
                  <a:lnTo>
                    <a:pt x="4" y="20"/>
                  </a:lnTo>
                  <a:lnTo>
                    <a:pt x="8" y="22"/>
                  </a:lnTo>
                  <a:lnTo>
                    <a:pt x="8" y="22"/>
                  </a:lnTo>
                  <a:lnTo>
                    <a:pt x="11" y="23"/>
                  </a:lnTo>
                  <a:lnTo>
                    <a:pt x="15" y="23"/>
                  </a:lnTo>
                  <a:lnTo>
                    <a:pt x="19" y="23"/>
                  </a:lnTo>
                  <a:lnTo>
                    <a:pt x="21" y="22"/>
                  </a:lnTo>
                  <a:lnTo>
                    <a:pt x="24" y="20"/>
                  </a:lnTo>
                  <a:lnTo>
                    <a:pt x="26" y="18"/>
                  </a:lnTo>
                  <a:lnTo>
                    <a:pt x="28" y="14"/>
                  </a:lnTo>
                  <a:lnTo>
                    <a:pt x="29" y="11"/>
                  </a:lnTo>
                  <a:lnTo>
                    <a:pt x="29" y="11"/>
                  </a:lnTo>
                  <a:close/>
                </a:path>
              </a:pathLst>
            </a:cu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81" name="Freeform 106"/>
            <p:cNvSpPr>
              <a:spLocks/>
            </p:cNvSpPr>
            <p:nvPr/>
          </p:nvSpPr>
          <p:spPr bwMode="auto">
            <a:xfrm>
              <a:off x="1939" y="3564"/>
              <a:ext cx="10" cy="7"/>
            </a:xfrm>
            <a:custGeom>
              <a:avLst/>
              <a:gdLst/>
              <a:ahLst/>
              <a:cxnLst>
                <a:cxn ang="0">
                  <a:pos x="28" y="11"/>
                </a:cxn>
                <a:cxn ang="0">
                  <a:pos x="28" y="11"/>
                </a:cxn>
                <a:cxn ang="0">
                  <a:pos x="28" y="8"/>
                </a:cxn>
                <a:cxn ang="0">
                  <a:pos x="25" y="5"/>
                </a:cxn>
                <a:cxn ang="0">
                  <a:pos x="24" y="3"/>
                </a:cxn>
                <a:cxn ang="0">
                  <a:pos x="21" y="1"/>
                </a:cxn>
                <a:cxn ang="0">
                  <a:pos x="17" y="0"/>
                </a:cxn>
                <a:cxn ang="0">
                  <a:pos x="13" y="0"/>
                </a:cxn>
                <a:cxn ang="0">
                  <a:pos x="11" y="0"/>
                </a:cxn>
                <a:cxn ang="0">
                  <a:pos x="7" y="1"/>
                </a:cxn>
                <a:cxn ang="0">
                  <a:pos x="7" y="1"/>
                </a:cxn>
                <a:cxn ang="0">
                  <a:pos x="4" y="3"/>
                </a:cxn>
                <a:cxn ang="0">
                  <a:pos x="2" y="5"/>
                </a:cxn>
                <a:cxn ang="0">
                  <a:pos x="0" y="9"/>
                </a:cxn>
                <a:cxn ang="0">
                  <a:pos x="0" y="11"/>
                </a:cxn>
                <a:cxn ang="0">
                  <a:pos x="0" y="14"/>
                </a:cxn>
                <a:cxn ang="0">
                  <a:pos x="2" y="18"/>
                </a:cxn>
                <a:cxn ang="0">
                  <a:pos x="4" y="20"/>
                </a:cxn>
                <a:cxn ang="0">
                  <a:pos x="7" y="22"/>
                </a:cxn>
                <a:cxn ang="0">
                  <a:pos x="7" y="22"/>
                </a:cxn>
                <a:cxn ang="0">
                  <a:pos x="11" y="23"/>
                </a:cxn>
                <a:cxn ang="0">
                  <a:pos x="13" y="23"/>
                </a:cxn>
                <a:cxn ang="0">
                  <a:pos x="17" y="23"/>
                </a:cxn>
                <a:cxn ang="0">
                  <a:pos x="21" y="22"/>
                </a:cxn>
                <a:cxn ang="0">
                  <a:pos x="24" y="20"/>
                </a:cxn>
                <a:cxn ang="0">
                  <a:pos x="25" y="18"/>
                </a:cxn>
                <a:cxn ang="0">
                  <a:pos x="28" y="14"/>
                </a:cxn>
                <a:cxn ang="0">
                  <a:pos x="28" y="11"/>
                </a:cxn>
                <a:cxn ang="0">
                  <a:pos x="28" y="11"/>
                </a:cxn>
              </a:cxnLst>
              <a:rect l="0" t="0" r="r" b="b"/>
              <a:pathLst>
                <a:path w="28" h="23">
                  <a:moveTo>
                    <a:pt x="28" y="11"/>
                  </a:moveTo>
                  <a:lnTo>
                    <a:pt x="28" y="11"/>
                  </a:lnTo>
                  <a:lnTo>
                    <a:pt x="28" y="8"/>
                  </a:lnTo>
                  <a:lnTo>
                    <a:pt x="25" y="5"/>
                  </a:lnTo>
                  <a:lnTo>
                    <a:pt x="24" y="3"/>
                  </a:lnTo>
                  <a:lnTo>
                    <a:pt x="21" y="1"/>
                  </a:lnTo>
                  <a:lnTo>
                    <a:pt x="17" y="0"/>
                  </a:lnTo>
                  <a:lnTo>
                    <a:pt x="13" y="0"/>
                  </a:lnTo>
                  <a:lnTo>
                    <a:pt x="11" y="0"/>
                  </a:lnTo>
                  <a:lnTo>
                    <a:pt x="7" y="1"/>
                  </a:lnTo>
                  <a:lnTo>
                    <a:pt x="7" y="1"/>
                  </a:lnTo>
                  <a:lnTo>
                    <a:pt x="4" y="3"/>
                  </a:lnTo>
                  <a:lnTo>
                    <a:pt x="2" y="5"/>
                  </a:lnTo>
                  <a:lnTo>
                    <a:pt x="0" y="9"/>
                  </a:lnTo>
                  <a:lnTo>
                    <a:pt x="0" y="11"/>
                  </a:lnTo>
                  <a:lnTo>
                    <a:pt x="0" y="14"/>
                  </a:lnTo>
                  <a:lnTo>
                    <a:pt x="2" y="18"/>
                  </a:lnTo>
                  <a:lnTo>
                    <a:pt x="4" y="20"/>
                  </a:lnTo>
                  <a:lnTo>
                    <a:pt x="7" y="22"/>
                  </a:lnTo>
                  <a:lnTo>
                    <a:pt x="7" y="22"/>
                  </a:lnTo>
                  <a:lnTo>
                    <a:pt x="11" y="23"/>
                  </a:lnTo>
                  <a:lnTo>
                    <a:pt x="13" y="23"/>
                  </a:lnTo>
                  <a:lnTo>
                    <a:pt x="17" y="23"/>
                  </a:lnTo>
                  <a:lnTo>
                    <a:pt x="21" y="22"/>
                  </a:lnTo>
                  <a:lnTo>
                    <a:pt x="24" y="20"/>
                  </a:lnTo>
                  <a:lnTo>
                    <a:pt x="25" y="18"/>
                  </a:lnTo>
                  <a:lnTo>
                    <a:pt x="28" y="14"/>
                  </a:lnTo>
                  <a:lnTo>
                    <a:pt x="28" y="11"/>
                  </a:lnTo>
                  <a:lnTo>
                    <a:pt x="28" y="11"/>
                  </a:lnTo>
                  <a:close/>
                </a:path>
              </a:pathLst>
            </a:cu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82" name="Freeform 107"/>
            <p:cNvSpPr>
              <a:spLocks/>
            </p:cNvSpPr>
            <p:nvPr/>
          </p:nvSpPr>
          <p:spPr bwMode="auto">
            <a:xfrm>
              <a:off x="1986" y="3520"/>
              <a:ext cx="17" cy="16"/>
            </a:xfrm>
            <a:custGeom>
              <a:avLst/>
              <a:gdLst/>
              <a:ahLst/>
              <a:cxnLst>
                <a:cxn ang="0">
                  <a:pos x="49" y="36"/>
                </a:cxn>
                <a:cxn ang="0">
                  <a:pos x="25" y="48"/>
                </a:cxn>
                <a:cxn ang="0">
                  <a:pos x="0" y="36"/>
                </a:cxn>
                <a:cxn ang="0">
                  <a:pos x="0" y="11"/>
                </a:cxn>
                <a:cxn ang="0">
                  <a:pos x="25" y="0"/>
                </a:cxn>
                <a:cxn ang="0">
                  <a:pos x="49" y="11"/>
                </a:cxn>
                <a:cxn ang="0">
                  <a:pos x="49" y="36"/>
                </a:cxn>
              </a:cxnLst>
              <a:rect l="0" t="0" r="r" b="b"/>
              <a:pathLst>
                <a:path w="49" h="48">
                  <a:moveTo>
                    <a:pt x="49" y="36"/>
                  </a:moveTo>
                  <a:lnTo>
                    <a:pt x="25" y="48"/>
                  </a:lnTo>
                  <a:lnTo>
                    <a:pt x="0" y="36"/>
                  </a:lnTo>
                  <a:lnTo>
                    <a:pt x="0" y="11"/>
                  </a:lnTo>
                  <a:lnTo>
                    <a:pt x="25" y="0"/>
                  </a:lnTo>
                  <a:lnTo>
                    <a:pt x="49" y="11"/>
                  </a:lnTo>
                  <a:lnTo>
                    <a:pt x="49" y="36"/>
                  </a:lnTo>
                  <a:close/>
                </a:path>
              </a:pathLst>
            </a:cu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83" name="Freeform 108"/>
            <p:cNvSpPr>
              <a:spLocks/>
            </p:cNvSpPr>
            <p:nvPr/>
          </p:nvSpPr>
          <p:spPr bwMode="auto">
            <a:xfrm>
              <a:off x="1936" y="3520"/>
              <a:ext cx="16" cy="16"/>
            </a:xfrm>
            <a:custGeom>
              <a:avLst/>
              <a:gdLst/>
              <a:ahLst/>
              <a:cxnLst>
                <a:cxn ang="0">
                  <a:pos x="48" y="36"/>
                </a:cxn>
                <a:cxn ang="0">
                  <a:pos x="23" y="48"/>
                </a:cxn>
                <a:cxn ang="0">
                  <a:pos x="0" y="36"/>
                </a:cxn>
                <a:cxn ang="0">
                  <a:pos x="0" y="11"/>
                </a:cxn>
                <a:cxn ang="0">
                  <a:pos x="23" y="0"/>
                </a:cxn>
                <a:cxn ang="0">
                  <a:pos x="48" y="11"/>
                </a:cxn>
                <a:cxn ang="0">
                  <a:pos x="48" y="36"/>
                </a:cxn>
              </a:cxnLst>
              <a:rect l="0" t="0" r="r" b="b"/>
              <a:pathLst>
                <a:path w="48" h="48">
                  <a:moveTo>
                    <a:pt x="48" y="36"/>
                  </a:moveTo>
                  <a:lnTo>
                    <a:pt x="23" y="48"/>
                  </a:lnTo>
                  <a:lnTo>
                    <a:pt x="0" y="36"/>
                  </a:lnTo>
                  <a:lnTo>
                    <a:pt x="0" y="11"/>
                  </a:lnTo>
                  <a:lnTo>
                    <a:pt x="23" y="0"/>
                  </a:lnTo>
                  <a:lnTo>
                    <a:pt x="48" y="11"/>
                  </a:lnTo>
                  <a:lnTo>
                    <a:pt x="48" y="36"/>
                  </a:lnTo>
                  <a:close/>
                </a:path>
              </a:pathLst>
            </a:cu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84" name="Freeform 109"/>
            <p:cNvSpPr>
              <a:spLocks/>
            </p:cNvSpPr>
            <p:nvPr/>
          </p:nvSpPr>
          <p:spPr bwMode="auto">
            <a:xfrm>
              <a:off x="1936" y="3560"/>
              <a:ext cx="16" cy="16"/>
            </a:xfrm>
            <a:custGeom>
              <a:avLst/>
              <a:gdLst/>
              <a:ahLst/>
              <a:cxnLst>
                <a:cxn ang="0">
                  <a:pos x="48" y="35"/>
                </a:cxn>
                <a:cxn ang="0">
                  <a:pos x="23" y="48"/>
                </a:cxn>
                <a:cxn ang="0">
                  <a:pos x="0" y="35"/>
                </a:cxn>
                <a:cxn ang="0">
                  <a:pos x="0" y="12"/>
                </a:cxn>
                <a:cxn ang="0">
                  <a:pos x="23" y="0"/>
                </a:cxn>
                <a:cxn ang="0">
                  <a:pos x="48" y="12"/>
                </a:cxn>
                <a:cxn ang="0">
                  <a:pos x="48" y="35"/>
                </a:cxn>
              </a:cxnLst>
              <a:rect l="0" t="0" r="r" b="b"/>
              <a:pathLst>
                <a:path w="48" h="48">
                  <a:moveTo>
                    <a:pt x="48" y="35"/>
                  </a:moveTo>
                  <a:lnTo>
                    <a:pt x="23" y="48"/>
                  </a:lnTo>
                  <a:lnTo>
                    <a:pt x="0" y="35"/>
                  </a:lnTo>
                  <a:lnTo>
                    <a:pt x="0" y="12"/>
                  </a:lnTo>
                  <a:lnTo>
                    <a:pt x="23" y="0"/>
                  </a:lnTo>
                  <a:lnTo>
                    <a:pt x="48" y="12"/>
                  </a:lnTo>
                  <a:lnTo>
                    <a:pt x="48" y="35"/>
                  </a:lnTo>
                  <a:close/>
                </a:path>
              </a:pathLst>
            </a:cu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85" name="Freeform 110"/>
            <p:cNvSpPr>
              <a:spLocks/>
            </p:cNvSpPr>
            <p:nvPr/>
          </p:nvSpPr>
          <p:spPr bwMode="auto">
            <a:xfrm>
              <a:off x="1986" y="3560"/>
              <a:ext cx="17" cy="16"/>
            </a:xfrm>
            <a:custGeom>
              <a:avLst/>
              <a:gdLst/>
              <a:ahLst/>
              <a:cxnLst>
                <a:cxn ang="0">
                  <a:pos x="49" y="35"/>
                </a:cxn>
                <a:cxn ang="0">
                  <a:pos x="25" y="48"/>
                </a:cxn>
                <a:cxn ang="0">
                  <a:pos x="0" y="35"/>
                </a:cxn>
                <a:cxn ang="0">
                  <a:pos x="0" y="12"/>
                </a:cxn>
                <a:cxn ang="0">
                  <a:pos x="25" y="0"/>
                </a:cxn>
                <a:cxn ang="0">
                  <a:pos x="49" y="12"/>
                </a:cxn>
                <a:cxn ang="0">
                  <a:pos x="49" y="35"/>
                </a:cxn>
              </a:cxnLst>
              <a:rect l="0" t="0" r="r" b="b"/>
              <a:pathLst>
                <a:path w="49" h="48">
                  <a:moveTo>
                    <a:pt x="49" y="35"/>
                  </a:moveTo>
                  <a:lnTo>
                    <a:pt x="25" y="48"/>
                  </a:lnTo>
                  <a:lnTo>
                    <a:pt x="0" y="35"/>
                  </a:lnTo>
                  <a:lnTo>
                    <a:pt x="0" y="12"/>
                  </a:lnTo>
                  <a:lnTo>
                    <a:pt x="25" y="0"/>
                  </a:lnTo>
                  <a:lnTo>
                    <a:pt x="49" y="12"/>
                  </a:lnTo>
                  <a:lnTo>
                    <a:pt x="49" y="35"/>
                  </a:lnTo>
                  <a:close/>
                </a:path>
              </a:pathLst>
            </a:custGeom>
            <a:grpFill/>
            <a:ln w="3">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grpSp>
      <p:grpSp>
        <p:nvGrpSpPr>
          <p:cNvPr id="4087" name="Group 113"/>
          <p:cNvGrpSpPr>
            <a:grpSpLocks noChangeAspect="1"/>
          </p:cNvGrpSpPr>
          <p:nvPr/>
        </p:nvGrpSpPr>
        <p:grpSpPr bwMode="auto">
          <a:xfrm>
            <a:off x="3934695" y="5594452"/>
            <a:ext cx="218220" cy="489001"/>
            <a:chOff x="2459" y="3392"/>
            <a:chExt cx="137" cy="302"/>
          </a:xfrm>
          <a:solidFill>
            <a:srgbClr val="889EA7"/>
          </a:solidFill>
        </p:grpSpPr>
        <p:sp>
          <p:nvSpPr>
            <p:cNvPr id="4140" name="AutoShape 112"/>
            <p:cNvSpPr>
              <a:spLocks noChangeAspect="1" noChangeArrowheads="1" noTextEdit="1"/>
            </p:cNvSpPr>
            <p:nvPr/>
          </p:nvSpPr>
          <p:spPr bwMode="auto">
            <a:xfrm>
              <a:off x="2459" y="3392"/>
              <a:ext cx="137" cy="302"/>
            </a:xfrm>
            <a:prstGeom prst="rect">
              <a:avLst/>
            </a:prstGeom>
            <a:grpFill/>
            <a:ln w="9525" cap="flat" cmpd="sng" algn="ctr">
              <a:solidFill>
                <a:srgbClr val="CAD6DA"/>
              </a:solidFill>
              <a:prstDash val="solid"/>
              <a:miter lim="800000"/>
              <a:headEnd type="none" w="med" len="med"/>
              <a:tailEnd type="none" w="med" len="me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grpSp>
          <p:nvGrpSpPr>
            <p:cNvPr id="4088" name="Group 314"/>
            <p:cNvGrpSpPr>
              <a:grpSpLocks/>
            </p:cNvGrpSpPr>
            <p:nvPr/>
          </p:nvGrpSpPr>
          <p:grpSpPr bwMode="auto">
            <a:xfrm>
              <a:off x="2460" y="3393"/>
              <a:ext cx="135" cy="300"/>
              <a:chOff x="2460" y="3393"/>
              <a:chExt cx="135" cy="300"/>
            </a:xfrm>
            <a:grpFill/>
          </p:grpSpPr>
          <p:sp>
            <p:nvSpPr>
              <p:cNvPr id="4144" name="Rectangle 114"/>
              <p:cNvSpPr>
                <a:spLocks noChangeArrowheads="1"/>
              </p:cNvSpPr>
              <p:nvPr/>
            </p:nvSpPr>
            <p:spPr bwMode="auto">
              <a:xfrm>
                <a:off x="2460" y="3393"/>
                <a:ext cx="135" cy="300"/>
              </a:xfrm>
              <a:prstGeom prst="rect">
                <a:avLst/>
              </a:prstGeom>
              <a:grpFill/>
              <a:ln w="2">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45" name="Rectangle 115"/>
              <p:cNvSpPr>
                <a:spLocks noChangeArrowheads="1"/>
              </p:cNvSpPr>
              <p:nvPr/>
            </p:nvSpPr>
            <p:spPr bwMode="auto">
              <a:xfrm>
                <a:off x="2481" y="3401"/>
                <a:ext cx="29" cy="4"/>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46" name="Rectangle 116"/>
              <p:cNvSpPr>
                <a:spLocks noChangeArrowheads="1"/>
              </p:cNvSpPr>
              <p:nvPr/>
            </p:nvSpPr>
            <p:spPr bwMode="auto">
              <a:xfrm>
                <a:off x="2481" y="3646"/>
                <a:ext cx="29" cy="25"/>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47" name="Rectangle 117"/>
              <p:cNvSpPr>
                <a:spLocks noChangeArrowheads="1"/>
              </p:cNvSpPr>
              <p:nvPr/>
            </p:nvSpPr>
            <p:spPr bwMode="auto">
              <a:xfrm>
                <a:off x="2497" y="3462"/>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48" name="Rectangle 118"/>
              <p:cNvSpPr>
                <a:spLocks noChangeArrowheads="1"/>
              </p:cNvSpPr>
              <p:nvPr/>
            </p:nvSpPr>
            <p:spPr bwMode="auto">
              <a:xfrm>
                <a:off x="2497" y="3466"/>
                <a:ext cx="5" cy="4"/>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49" name="Rectangle 119"/>
              <p:cNvSpPr>
                <a:spLocks noChangeArrowheads="1"/>
              </p:cNvSpPr>
              <p:nvPr/>
            </p:nvSpPr>
            <p:spPr bwMode="auto">
              <a:xfrm>
                <a:off x="2483" y="3462"/>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0" name="Rectangle 120"/>
              <p:cNvSpPr>
                <a:spLocks noChangeArrowheads="1"/>
              </p:cNvSpPr>
              <p:nvPr/>
            </p:nvSpPr>
            <p:spPr bwMode="auto">
              <a:xfrm>
                <a:off x="2483" y="3466"/>
                <a:ext cx="5" cy="4"/>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1" name="Rectangle 121"/>
              <p:cNvSpPr>
                <a:spLocks noChangeArrowheads="1"/>
              </p:cNvSpPr>
              <p:nvPr/>
            </p:nvSpPr>
            <p:spPr bwMode="auto">
              <a:xfrm>
                <a:off x="2503" y="3462"/>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2" name="Rectangle 122"/>
              <p:cNvSpPr>
                <a:spLocks noChangeArrowheads="1"/>
              </p:cNvSpPr>
              <p:nvPr/>
            </p:nvSpPr>
            <p:spPr bwMode="auto">
              <a:xfrm>
                <a:off x="2497" y="3472"/>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3" name="Rectangle 123"/>
              <p:cNvSpPr>
                <a:spLocks noChangeArrowheads="1"/>
              </p:cNvSpPr>
              <p:nvPr/>
            </p:nvSpPr>
            <p:spPr bwMode="auto">
              <a:xfrm>
                <a:off x="2503" y="3472"/>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4" name="Rectangle 124"/>
              <p:cNvSpPr>
                <a:spLocks noChangeArrowheads="1"/>
              </p:cNvSpPr>
              <p:nvPr/>
            </p:nvSpPr>
            <p:spPr bwMode="auto">
              <a:xfrm>
                <a:off x="2491" y="3472"/>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5" name="Rectangle 125"/>
              <p:cNvSpPr>
                <a:spLocks noChangeArrowheads="1"/>
              </p:cNvSpPr>
              <p:nvPr/>
            </p:nvSpPr>
            <p:spPr bwMode="auto">
              <a:xfrm>
                <a:off x="2483" y="3472"/>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6" name="Rectangle 126"/>
              <p:cNvSpPr>
                <a:spLocks noChangeArrowheads="1"/>
              </p:cNvSpPr>
              <p:nvPr/>
            </p:nvSpPr>
            <p:spPr bwMode="auto">
              <a:xfrm>
                <a:off x="2497" y="3476"/>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7" name="Rectangle 127"/>
              <p:cNvSpPr>
                <a:spLocks noChangeArrowheads="1"/>
              </p:cNvSpPr>
              <p:nvPr/>
            </p:nvSpPr>
            <p:spPr bwMode="auto">
              <a:xfrm>
                <a:off x="2503" y="3476"/>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8" name="Rectangle 128"/>
              <p:cNvSpPr>
                <a:spLocks noChangeArrowheads="1"/>
              </p:cNvSpPr>
              <p:nvPr/>
            </p:nvSpPr>
            <p:spPr bwMode="auto">
              <a:xfrm>
                <a:off x="2491" y="3476"/>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59" name="Rectangle 129"/>
              <p:cNvSpPr>
                <a:spLocks noChangeArrowheads="1"/>
              </p:cNvSpPr>
              <p:nvPr/>
            </p:nvSpPr>
            <p:spPr bwMode="auto">
              <a:xfrm>
                <a:off x="2497" y="3480"/>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0" name="Rectangle 130"/>
              <p:cNvSpPr>
                <a:spLocks noChangeArrowheads="1"/>
              </p:cNvSpPr>
              <p:nvPr/>
            </p:nvSpPr>
            <p:spPr bwMode="auto">
              <a:xfrm>
                <a:off x="2503" y="3480"/>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1" name="Rectangle 131"/>
              <p:cNvSpPr>
                <a:spLocks noChangeArrowheads="1"/>
              </p:cNvSpPr>
              <p:nvPr/>
            </p:nvSpPr>
            <p:spPr bwMode="auto">
              <a:xfrm>
                <a:off x="2491" y="3480"/>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2" name="Rectangle 132"/>
              <p:cNvSpPr>
                <a:spLocks noChangeArrowheads="1"/>
              </p:cNvSpPr>
              <p:nvPr/>
            </p:nvSpPr>
            <p:spPr bwMode="auto">
              <a:xfrm>
                <a:off x="2497" y="3484"/>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3" name="Rectangle 133"/>
              <p:cNvSpPr>
                <a:spLocks noChangeArrowheads="1"/>
              </p:cNvSpPr>
              <p:nvPr/>
            </p:nvSpPr>
            <p:spPr bwMode="auto">
              <a:xfrm>
                <a:off x="2503" y="3484"/>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4" name="Rectangle 134"/>
              <p:cNvSpPr>
                <a:spLocks noChangeArrowheads="1"/>
              </p:cNvSpPr>
              <p:nvPr/>
            </p:nvSpPr>
            <p:spPr bwMode="auto">
              <a:xfrm>
                <a:off x="2491" y="3484"/>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5" name="Rectangle 135"/>
              <p:cNvSpPr>
                <a:spLocks noChangeArrowheads="1"/>
              </p:cNvSpPr>
              <p:nvPr/>
            </p:nvSpPr>
            <p:spPr bwMode="auto">
              <a:xfrm>
                <a:off x="2503" y="3466"/>
                <a:ext cx="5" cy="4"/>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6" name="Rectangle 136"/>
              <p:cNvSpPr>
                <a:spLocks noChangeArrowheads="1"/>
              </p:cNvSpPr>
              <p:nvPr/>
            </p:nvSpPr>
            <p:spPr bwMode="auto">
              <a:xfrm>
                <a:off x="2481" y="353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7" name="Rectangle 137"/>
              <p:cNvSpPr>
                <a:spLocks noChangeArrowheads="1"/>
              </p:cNvSpPr>
              <p:nvPr/>
            </p:nvSpPr>
            <p:spPr bwMode="auto">
              <a:xfrm>
                <a:off x="2487" y="353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8" name="Rectangle 138"/>
              <p:cNvSpPr>
                <a:spLocks noChangeArrowheads="1"/>
              </p:cNvSpPr>
              <p:nvPr/>
            </p:nvSpPr>
            <p:spPr bwMode="auto">
              <a:xfrm>
                <a:off x="2494" y="353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69" name="Rectangle 139"/>
              <p:cNvSpPr>
                <a:spLocks noChangeArrowheads="1"/>
              </p:cNvSpPr>
              <p:nvPr/>
            </p:nvSpPr>
            <p:spPr bwMode="auto">
              <a:xfrm>
                <a:off x="2500" y="353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0" name="Rectangle 140"/>
              <p:cNvSpPr>
                <a:spLocks noChangeArrowheads="1"/>
              </p:cNvSpPr>
              <p:nvPr/>
            </p:nvSpPr>
            <p:spPr bwMode="auto">
              <a:xfrm>
                <a:off x="2506" y="3535"/>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1" name="Rectangle 141"/>
              <p:cNvSpPr>
                <a:spLocks noChangeArrowheads="1"/>
              </p:cNvSpPr>
              <p:nvPr/>
            </p:nvSpPr>
            <p:spPr bwMode="auto">
              <a:xfrm>
                <a:off x="2481" y="3541"/>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2" name="Rectangle 142"/>
              <p:cNvSpPr>
                <a:spLocks noChangeArrowheads="1"/>
              </p:cNvSpPr>
              <p:nvPr/>
            </p:nvSpPr>
            <p:spPr bwMode="auto">
              <a:xfrm>
                <a:off x="2487" y="3541"/>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3" name="Rectangle 143"/>
              <p:cNvSpPr>
                <a:spLocks noChangeArrowheads="1"/>
              </p:cNvSpPr>
              <p:nvPr/>
            </p:nvSpPr>
            <p:spPr bwMode="auto">
              <a:xfrm>
                <a:off x="2494" y="3541"/>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4" name="Rectangle 144"/>
              <p:cNvSpPr>
                <a:spLocks noChangeArrowheads="1"/>
              </p:cNvSpPr>
              <p:nvPr/>
            </p:nvSpPr>
            <p:spPr bwMode="auto">
              <a:xfrm>
                <a:off x="2500" y="3541"/>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5" name="Rectangle 145"/>
              <p:cNvSpPr>
                <a:spLocks noChangeArrowheads="1"/>
              </p:cNvSpPr>
              <p:nvPr/>
            </p:nvSpPr>
            <p:spPr bwMode="auto">
              <a:xfrm>
                <a:off x="2506" y="3541"/>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6" name="Rectangle 146"/>
              <p:cNvSpPr>
                <a:spLocks noChangeArrowheads="1"/>
              </p:cNvSpPr>
              <p:nvPr/>
            </p:nvSpPr>
            <p:spPr bwMode="auto">
              <a:xfrm>
                <a:off x="2481" y="353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7" name="Rectangle 147"/>
              <p:cNvSpPr>
                <a:spLocks noChangeArrowheads="1"/>
              </p:cNvSpPr>
              <p:nvPr/>
            </p:nvSpPr>
            <p:spPr bwMode="auto">
              <a:xfrm>
                <a:off x="2487" y="353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8" name="Rectangle 148"/>
              <p:cNvSpPr>
                <a:spLocks noChangeArrowheads="1"/>
              </p:cNvSpPr>
              <p:nvPr/>
            </p:nvSpPr>
            <p:spPr bwMode="auto">
              <a:xfrm>
                <a:off x="2494" y="353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79" name="Rectangle 149"/>
              <p:cNvSpPr>
                <a:spLocks noChangeArrowheads="1"/>
              </p:cNvSpPr>
              <p:nvPr/>
            </p:nvSpPr>
            <p:spPr bwMode="auto">
              <a:xfrm>
                <a:off x="2500" y="353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0" name="Rectangle 150"/>
              <p:cNvSpPr>
                <a:spLocks noChangeArrowheads="1"/>
              </p:cNvSpPr>
              <p:nvPr/>
            </p:nvSpPr>
            <p:spPr bwMode="auto">
              <a:xfrm>
                <a:off x="2506" y="3530"/>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1" name="Rectangle 151"/>
              <p:cNvSpPr>
                <a:spLocks noChangeArrowheads="1"/>
              </p:cNvSpPr>
              <p:nvPr/>
            </p:nvSpPr>
            <p:spPr bwMode="auto">
              <a:xfrm>
                <a:off x="2481" y="352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2" name="Rectangle 152"/>
              <p:cNvSpPr>
                <a:spLocks noChangeArrowheads="1"/>
              </p:cNvSpPr>
              <p:nvPr/>
            </p:nvSpPr>
            <p:spPr bwMode="auto">
              <a:xfrm>
                <a:off x="2487" y="352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3" name="Rectangle 153"/>
              <p:cNvSpPr>
                <a:spLocks noChangeArrowheads="1"/>
              </p:cNvSpPr>
              <p:nvPr/>
            </p:nvSpPr>
            <p:spPr bwMode="auto">
              <a:xfrm>
                <a:off x="2494" y="352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4" name="Rectangle 154"/>
              <p:cNvSpPr>
                <a:spLocks noChangeArrowheads="1"/>
              </p:cNvSpPr>
              <p:nvPr/>
            </p:nvSpPr>
            <p:spPr bwMode="auto">
              <a:xfrm>
                <a:off x="2500" y="352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5" name="Rectangle 155"/>
              <p:cNvSpPr>
                <a:spLocks noChangeArrowheads="1"/>
              </p:cNvSpPr>
              <p:nvPr/>
            </p:nvSpPr>
            <p:spPr bwMode="auto">
              <a:xfrm>
                <a:off x="2506" y="3525"/>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6" name="Rectangle 156"/>
              <p:cNvSpPr>
                <a:spLocks noChangeArrowheads="1"/>
              </p:cNvSpPr>
              <p:nvPr/>
            </p:nvSpPr>
            <p:spPr bwMode="auto">
              <a:xfrm>
                <a:off x="2481" y="352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7" name="Rectangle 157"/>
              <p:cNvSpPr>
                <a:spLocks noChangeArrowheads="1"/>
              </p:cNvSpPr>
              <p:nvPr/>
            </p:nvSpPr>
            <p:spPr bwMode="auto">
              <a:xfrm>
                <a:off x="2487" y="352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8" name="Rectangle 158"/>
              <p:cNvSpPr>
                <a:spLocks noChangeArrowheads="1"/>
              </p:cNvSpPr>
              <p:nvPr/>
            </p:nvSpPr>
            <p:spPr bwMode="auto">
              <a:xfrm>
                <a:off x="2494" y="352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89" name="Rectangle 159"/>
              <p:cNvSpPr>
                <a:spLocks noChangeArrowheads="1"/>
              </p:cNvSpPr>
              <p:nvPr/>
            </p:nvSpPr>
            <p:spPr bwMode="auto">
              <a:xfrm>
                <a:off x="2500" y="352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0" name="Rectangle 160"/>
              <p:cNvSpPr>
                <a:spLocks noChangeArrowheads="1"/>
              </p:cNvSpPr>
              <p:nvPr/>
            </p:nvSpPr>
            <p:spPr bwMode="auto">
              <a:xfrm>
                <a:off x="2506" y="3520"/>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1" name="Rectangle 161"/>
              <p:cNvSpPr>
                <a:spLocks noChangeArrowheads="1"/>
              </p:cNvSpPr>
              <p:nvPr/>
            </p:nvSpPr>
            <p:spPr bwMode="auto">
              <a:xfrm>
                <a:off x="2481" y="351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2" name="Rectangle 162"/>
              <p:cNvSpPr>
                <a:spLocks noChangeArrowheads="1"/>
              </p:cNvSpPr>
              <p:nvPr/>
            </p:nvSpPr>
            <p:spPr bwMode="auto">
              <a:xfrm>
                <a:off x="2487" y="351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3" name="Rectangle 163"/>
              <p:cNvSpPr>
                <a:spLocks noChangeArrowheads="1"/>
              </p:cNvSpPr>
              <p:nvPr/>
            </p:nvSpPr>
            <p:spPr bwMode="auto">
              <a:xfrm>
                <a:off x="2494" y="351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4" name="Rectangle 164"/>
              <p:cNvSpPr>
                <a:spLocks noChangeArrowheads="1"/>
              </p:cNvSpPr>
              <p:nvPr/>
            </p:nvSpPr>
            <p:spPr bwMode="auto">
              <a:xfrm>
                <a:off x="2500" y="351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5" name="Rectangle 165"/>
              <p:cNvSpPr>
                <a:spLocks noChangeArrowheads="1"/>
              </p:cNvSpPr>
              <p:nvPr/>
            </p:nvSpPr>
            <p:spPr bwMode="auto">
              <a:xfrm>
                <a:off x="2506" y="3514"/>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6" name="Rectangle 166"/>
              <p:cNvSpPr>
                <a:spLocks noChangeArrowheads="1"/>
              </p:cNvSpPr>
              <p:nvPr/>
            </p:nvSpPr>
            <p:spPr bwMode="auto">
              <a:xfrm>
                <a:off x="2481" y="350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7" name="Rectangle 167"/>
              <p:cNvSpPr>
                <a:spLocks noChangeArrowheads="1"/>
              </p:cNvSpPr>
              <p:nvPr/>
            </p:nvSpPr>
            <p:spPr bwMode="auto">
              <a:xfrm>
                <a:off x="2487" y="350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8" name="Rectangle 168"/>
              <p:cNvSpPr>
                <a:spLocks noChangeArrowheads="1"/>
              </p:cNvSpPr>
              <p:nvPr/>
            </p:nvSpPr>
            <p:spPr bwMode="auto">
              <a:xfrm>
                <a:off x="2494" y="350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99" name="Rectangle 169"/>
              <p:cNvSpPr>
                <a:spLocks noChangeArrowheads="1"/>
              </p:cNvSpPr>
              <p:nvPr/>
            </p:nvSpPr>
            <p:spPr bwMode="auto">
              <a:xfrm>
                <a:off x="2500" y="350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0" name="Rectangle 170"/>
              <p:cNvSpPr>
                <a:spLocks noChangeArrowheads="1"/>
              </p:cNvSpPr>
              <p:nvPr/>
            </p:nvSpPr>
            <p:spPr bwMode="auto">
              <a:xfrm>
                <a:off x="2506" y="3509"/>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1" name="Rectangle 171"/>
              <p:cNvSpPr>
                <a:spLocks noChangeArrowheads="1"/>
              </p:cNvSpPr>
              <p:nvPr/>
            </p:nvSpPr>
            <p:spPr bwMode="auto">
              <a:xfrm>
                <a:off x="2481" y="350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2" name="Rectangle 172"/>
              <p:cNvSpPr>
                <a:spLocks noChangeArrowheads="1"/>
              </p:cNvSpPr>
              <p:nvPr/>
            </p:nvSpPr>
            <p:spPr bwMode="auto">
              <a:xfrm>
                <a:off x="2487" y="350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3" name="Rectangle 173"/>
              <p:cNvSpPr>
                <a:spLocks noChangeArrowheads="1"/>
              </p:cNvSpPr>
              <p:nvPr/>
            </p:nvSpPr>
            <p:spPr bwMode="auto">
              <a:xfrm>
                <a:off x="2494" y="350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4" name="Rectangle 174"/>
              <p:cNvSpPr>
                <a:spLocks noChangeArrowheads="1"/>
              </p:cNvSpPr>
              <p:nvPr/>
            </p:nvSpPr>
            <p:spPr bwMode="auto">
              <a:xfrm>
                <a:off x="2500" y="350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5" name="Rectangle 175"/>
              <p:cNvSpPr>
                <a:spLocks noChangeArrowheads="1"/>
              </p:cNvSpPr>
              <p:nvPr/>
            </p:nvSpPr>
            <p:spPr bwMode="auto">
              <a:xfrm>
                <a:off x="2506" y="3504"/>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6" name="Rectangle 176"/>
              <p:cNvSpPr>
                <a:spLocks noChangeArrowheads="1"/>
              </p:cNvSpPr>
              <p:nvPr/>
            </p:nvSpPr>
            <p:spPr bwMode="auto">
              <a:xfrm>
                <a:off x="2481" y="349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7" name="Rectangle 177"/>
              <p:cNvSpPr>
                <a:spLocks noChangeArrowheads="1"/>
              </p:cNvSpPr>
              <p:nvPr/>
            </p:nvSpPr>
            <p:spPr bwMode="auto">
              <a:xfrm>
                <a:off x="2487" y="349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8" name="Rectangle 178"/>
              <p:cNvSpPr>
                <a:spLocks noChangeArrowheads="1"/>
              </p:cNvSpPr>
              <p:nvPr/>
            </p:nvSpPr>
            <p:spPr bwMode="auto">
              <a:xfrm>
                <a:off x="2494" y="349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09" name="Rectangle 179"/>
              <p:cNvSpPr>
                <a:spLocks noChangeArrowheads="1"/>
              </p:cNvSpPr>
              <p:nvPr/>
            </p:nvSpPr>
            <p:spPr bwMode="auto">
              <a:xfrm>
                <a:off x="2500" y="349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0" name="Rectangle 180"/>
              <p:cNvSpPr>
                <a:spLocks noChangeArrowheads="1"/>
              </p:cNvSpPr>
              <p:nvPr/>
            </p:nvSpPr>
            <p:spPr bwMode="auto">
              <a:xfrm>
                <a:off x="2506" y="3498"/>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1" name="Rectangle 181"/>
              <p:cNvSpPr>
                <a:spLocks noChangeArrowheads="1"/>
              </p:cNvSpPr>
              <p:nvPr/>
            </p:nvSpPr>
            <p:spPr bwMode="auto">
              <a:xfrm>
                <a:off x="2481" y="349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2" name="Rectangle 182"/>
              <p:cNvSpPr>
                <a:spLocks noChangeArrowheads="1"/>
              </p:cNvSpPr>
              <p:nvPr/>
            </p:nvSpPr>
            <p:spPr bwMode="auto">
              <a:xfrm>
                <a:off x="2487" y="349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3" name="Rectangle 183"/>
              <p:cNvSpPr>
                <a:spLocks noChangeArrowheads="1"/>
              </p:cNvSpPr>
              <p:nvPr/>
            </p:nvSpPr>
            <p:spPr bwMode="auto">
              <a:xfrm>
                <a:off x="2494" y="349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4" name="Rectangle 184"/>
              <p:cNvSpPr>
                <a:spLocks noChangeArrowheads="1"/>
              </p:cNvSpPr>
              <p:nvPr/>
            </p:nvSpPr>
            <p:spPr bwMode="auto">
              <a:xfrm>
                <a:off x="2500" y="349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5" name="Rectangle 185"/>
              <p:cNvSpPr>
                <a:spLocks noChangeArrowheads="1"/>
              </p:cNvSpPr>
              <p:nvPr/>
            </p:nvSpPr>
            <p:spPr bwMode="auto">
              <a:xfrm>
                <a:off x="2506" y="3493"/>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6" name="Rectangle 186"/>
              <p:cNvSpPr>
                <a:spLocks noChangeArrowheads="1"/>
              </p:cNvSpPr>
              <p:nvPr/>
            </p:nvSpPr>
            <p:spPr bwMode="auto">
              <a:xfrm>
                <a:off x="2481" y="358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7" name="Rectangle 187"/>
              <p:cNvSpPr>
                <a:spLocks noChangeArrowheads="1"/>
              </p:cNvSpPr>
              <p:nvPr/>
            </p:nvSpPr>
            <p:spPr bwMode="auto">
              <a:xfrm>
                <a:off x="2487" y="358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8" name="Rectangle 188"/>
              <p:cNvSpPr>
                <a:spLocks noChangeArrowheads="1"/>
              </p:cNvSpPr>
              <p:nvPr/>
            </p:nvSpPr>
            <p:spPr bwMode="auto">
              <a:xfrm>
                <a:off x="2494" y="358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19" name="Rectangle 189"/>
              <p:cNvSpPr>
                <a:spLocks noChangeArrowheads="1"/>
              </p:cNvSpPr>
              <p:nvPr/>
            </p:nvSpPr>
            <p:spPr bwMode="auto">
              <a:xfrm>
                <a:off x="2500" y="358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0" name="Rectangle 190"/>
              <p:cNvSpPr>
                <a:spLocks noChangeArrowheads="1"/>
              </p:cNvSpPr>
              <p:nvPr/>
            </p:nvSpPr>
            <p:spPr bwMode="auto">
              <a:xfrm>
                <a:off x="2506" y="3583"/>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1" name="Rectangle 191"/>
              <p:cNvSpPr>
                <a:spLocks noChangeArrowheads="1"/>
              </p:cNvSpPr>
              <p:nvPr/>
            </p:nvSpPr>
            <p:spPr bwMode="auto">
              <a:xfrm>
                <a:off x="2481" y="358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2" name="Rectangle 192"/>
              <p:cNvSpPr>
                <a:spLocks noChangeArrowheads="1"/>
              </p:cNvSpPr>
              <p:nvPr/>
            </p:nvSpPr>
            <p:spPr bwMode="auto">
              <a:xfrm>
                <a:off x="2487" y="358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3" name="Rectangle 193"/>
              <p:cNvSpPr>
                <a:spLocks noChangeArrowheads="1"/>
              </p:cNvSpPr>
              <p:nvPr/>
            </p:nvSpPr>
            <p:spPr bwMode="auto">
              <a:xfrm>
                <a:off x="2494" y="358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4" name="Rectangle 194"/>
              <p:cNvSpPr>
                <a:spLocks noChangeArrowheads="1"/>
              </p:cNvSpPr>
              <p:nvPr/>
            </p:nvSpPr>
            <p:spPr bwMode="auto">
              <a:xfrm>
                <a:off x="2500" y="358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5" name="Rectangle 195"/>
              <p:cNvSpPr>
                <a:spLocks noChangeArrowheads="1"/>
              </p:cNvSpPr>
              <p:nvPr/>
            </p:nvSpPr>
            <p:spPr bwMode="auto">
              <a:xfrm>
                <a:off x="2506" y="3588"/>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6" name="Rectangle 196"/>
              <p:cNvSpPr>
                <a:spLocks noChangeArrowheads="1"/>
              </p:cNvSpPr>
              <p:nvPr/>
            </p:nvSpPr>
            <p:spPr bwMode="auto">
              <a:xfrm>
                <a:off x="2481" y="3578"/>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7" name="Rectangle 197"/>
              <p:cNvSpPr>
                <a:spLocks noChangeArrowheads="1"/>
              </p:cNvSpPr>
              <p:nvPr/>
            </p:nvSpPr>
            <p:spPr bwMode="auto">
              <a:xfrm>
                <a:off x="2487" y="3578"/>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8" name="Rectangle 198"/>
              <p:cNvSpPr>
                <a:spLocks noChangeArrowheads="1"/>
              </p:cNvSpPr>
              <p:nvPr/>
            </p:nvSpPr>
            <p:spPr bwMode="auto">
              <a:xfrm>
                <a:off x="2494" y="3578"/>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29" name="Rectangle 199"/>
              <p:cNvSpPr>
                <a:spLocks noChangeArrowheads="1"/>
              </p:cNvSpPr>
              <p:nvPr/>
            </p:nvSpPr>
            <p:spPr bwMode="auto">
              <a:xfrm>
                <a:off x="2500" y="3578"/>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0" name="Rectangle 200"/>
              <p:cNvSpPr>
                <a:spLocks noChangeArrowheads="1"/>
              </p:cNvSpPr>
              <p:nvPr/>
            </p:nvSpPr>
            <p:spPr bwMode="auto">
              <a:xfrm>
                <a:off x="2506" y="3578"/>
                <a:ext cx="5"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1" name="Rectangle 201"/>
              <p:cNvSpPr>
                <a:spLocks noChangeArrowheads="1"/>
              </p:cNvSpPr>
              <p:nvPr/>
            </p:nvSpPr>
            <p:spPr bwMode="auto">
              <a:xfrm>
                <a:off x="2481" y="3572"/>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2" name="Rectangle 202"/>
              <p:cNvSpPr>
                <a:spLocks noChangeArrowheads="1"/>
              </p:cNvSpPr>
              <p:nvPr/>
            </p:nvSpPr>
            <p:spPr bwMode="auto">
              <a:xfrm>
                <a:off x="2487" y="3572"/>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3" name="Rectangle 203"/>
              <p:cNvSpPr>
                <a:spLocks noChangeArrowheads="1"/>
              </p:cNvSpPr>
              <p:nvPr/>
            </p:nvSpPr>
            <p:spPr bwMode="auto">
              <a:xfrm>
                <a:off x="2494" y="3572"/>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4" name="Rectangle 204"/>
              <p:cNvSpPr>
                <a:spLocks noChangeArrowheads="1"/>
              </p:cNvSpPr>
              <p:nvPr/>
            </p:nvSpPr>
            <p:spPr bwMode="auto">
              <a:xfrm>
                <a:off x="2500" y="3572"/>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5" name="Rectangle 205"/>
              <p:cNvSpPr>
                <a:spLocks noChangeArrowheads="1"/>
              </p:cNvSpPr>
              <p:nvPr/>
            </p:nvSpPr>
            <p:spPr bwMode="auto">
              <a:xfrm>
                <a:off x="2506" y="3572"/>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6" name="Rectangle 206"/>
              <p:cNvSpPr>
                <a:spLocks noChangeArrowheads="1"/>
              </p:cNvSpPr>
              <p:nvPr/>
            </p:nvSpPr>
            <p:spPr bwMode="auto">
              <a:xfrm>
                <a:off x="2481" y="3567"/>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7" name="Rectangle 207"/>
              <p:cNvSpPr>
                <a:spLocks noChangeArrowheads="1"/>
              </p:cNvSpPr>
              <p:nvPr/>
            </p:nvSpPr>
            <p:spPr bwMode="auto">
              <a:xfrm>
                <a:off x="2487" y="3567"/>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8" name="Rectangle 208"/>
              <p:cNvSpPr>
                <a:spLocks noChangeArrowheads="1"/>
              </p:cNvSpPr>
              <p:nvPr/>
            </p:nvSpPr>
            <p:spPr bwMode="auto">
              <a:xfrm>
                <a:off x="2494" y="3567"/>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39" name="Rectangle 209"/>
              <p:cNvSpPr>
                <a:spLocks noChangeArrowheads="1"/>
              </p:cNvSpPr>
              <p:nvPr/>
            </p:nvSpPr>
            <p:spPr bwMode="auto">
              <a:xfrm>
                <a:off x="2500" y="3567"/>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0" name="Rectangle 210"/>
              <p:cNvSpPr>
                <a:spLocks noChangeArrowheads="1"/>
              </p:cNvSpPr>
              <p:nvPr/>
            </p:nvSpPr>
            <p:spPr bwMode="auto">
              <a:xfrm>
                <a:off x="2506" y="3567"/>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1" name="Rectangle 211"/>
              <p:cNvSpPr>
                <a:spLocks noChangeArrowheads="1"/>
              </p:cNvSpPr>
              <p:nvPr/>
            </p:nvSpPr>
            <p:spPr bwMode="auto">
              <a:xfrm>
                <a:off x="2481" y="3562"/>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2" name="Rectangle 212"/>
              <p:cNvSpPr>
                <a:spLocks noChangeArrowheads="1"/>
              </p:cNvSpPr>
              <p:nvPr/>
            </p:nvSpPr>
            <p:spPr bwMode="auto">
              <a:xfrm>
                <a:off x="2487" y="3562"/>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3" name="Rectangle 213"/>
              <p:cNvSpPr>
                <a:spLocks noChangeArrowheads="1"/>
              </p:cNvSpPr>
              <p:nvPr/>
            </p:nvSpPr>
            <p:spPr bwMode="auto">
              <a:xfrm>
                <a:off x="2494" y="3562"/>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4" name="Rectangle 214"/>
              <p:cNvSpPr>
                <a:spLocks noChangeArrowheads="1"/>
              </p:cNvSpPr>
              <p:nvPr/>
            </p:nvSpPr>
            <p:spPr bwMode="auto">
              <a:xfrm>
                <a:off x="2500" y="3562"/>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5" name="Rectangle 215"/>
              <p:cNvSpPr>
                <a:spLocks noChangeArrowheads="1"/>
              </p:cNvSpPr>
              <p:nvPr/>
            </p:nvSpPr>
            <p:spPr bwMode="auto">
              <a:xfrm>
                <a:off x="2506" y="3562"/>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6" name="Rectangle 216"/>
              <p:cNvSpPr>
                <a:spLocks noChangeArrowheads="1"/>
              </p:cNvSpPr>
              <p:nvPr/>
            </p:nvSpPr>
            <p:spPr bwMode="auto">
              <a:xfrm>
                <a:off x="2481" y="3557"/>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7" name="Rectangle 217"/>
              <p:cNvSpPr>
                <a:spLocks noChangeArrowheads="1"/>
              </p:cNvSpPr>
              <p:nvPr/>
            </p:nvSpPr>
            <p:spPr bwMode="auto">
              <a:xfrm>
                <a:off x="2487" y="3557"/>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8" name="Rectangle 218"/>
              <p:cNvSpPr>
                <a:spLocks noChangeArrowheads="1"/>
              </p:cNvSpPr>
              <p:nvPr/>
            </p:nvSpPr>
            <p:spPr bwMode="auto">
              <a:xfrm>
                <a:off x="2494" y="3557"/>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49" name="Rectangle 219"/>
              <p:cNvSpPr>
                <a:spLocks noChangeArrowheads="1"/>
              </p:cNvSpPr>
              <p:nvPr/>
            </p:nvSpPr>
            <p:spPr bwMode="auto">
              <a:xfrm>
                <a:off x="2500" y="3557"/>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0" name="Rectangle 220"/>
              <p:cNvSpPr>
                <a:spLocks noChangeArrowheads="1"/>
              </p:cNvSpPr>
              <p:nvPr/>
            </p:nvSpPr>
            <p:spPr bwMode="auto">
              <a:xfrm>
                <a:off x="2506" y="3557"/>
                <a:ext cx="5"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1" name="Rectangle 221"/>
              <p:cNvSpPr>
                <a:spLocks noChangeArrowheads="1"/>
              </p:cNvSpPr>
              <p:nvPr/>
            </p:nvSpPr>
            <p:spPr bwMode="auto">
              <a:xfrm>
                <a:off x="2481" y="3552"/>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2" name="Rectangle 222"/>
              <p:cNvSpPr>
                <a:spLocks noChangeArrowheads="1"/>
              </p:cNvSpPr>
              <p:nvPr/>
            </p:nvSpPr>
            <p:spPr bwMode="auto">
              <a:xfrm>
                <a:off x="2487" y="3552"/>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3" name="Rectangle 223"/>
              <p:cNvSpPr>
                <a:spLocks noChangeArrowheads="1"/>
              </p:cNvSpPr>
              <p:nvPr/>
            </p:nvSpPr>
            <p:spPr bwMode="auto">
              <a:xfrm>
                <a:off x="2494" y="3552"/>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4" name="Rectangle 224"/>
              <p:cNvSpPr>
                <a:spLocks noChangeArrowheads="1"/>
              </p:cNvSpPr>
              <p:nvPr/>
            </p:nvSpPr>
            <p:spPr bwMode="auto">
              <a:xfrm>
                <a:off x="2500" y="3552"/>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5" name="Rectangle 225"/>
              <p:cNvSpPr>
                <a:spLocks noChangeArrowheads="1"/>
              </p:cNvSpPr>
              <p:nvPr/>
            </p:nvSpPr>
            <p:spPr bwMode="auto">
              <a:xfrm>
                <a:off x="2506" y="3552"/>
                <a:ext cx="5"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6" name="Rectangle 226"/>
              <p:cNvSpPr>
                <a:spLocks noChangeArrowheads="1"/>
              </p:cNvSpPr>
              <p:nvPr/>
            </p:nvSpPr>
            <p:spPr bwMode="auto">
              <a:xfrm>
                <a:off x="2481" y="3546"/>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7" name="Rectangle 227"/>
              <p:cNvSpPr>
                <a:spLocks noChangeArrowheads="1"/>
              </p:cNvSpPr>
              <p:nvPr/>
            </p:nvSpPr>
            <p:spPr bwMode="auto">
              <a:xfrm>
                <a:off x="2487" y="3546"/>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8" name="Rectangle 228"/>
              <p:cNvSpPr>
                <a:spLocks noChangeArrowheads="1"/>
              </p:cNvSpPr>
              <p:nvPr/>
            </p:nvSpPr>
            <p:spPr bwMode="auto">
              <a:xfrm>
                <a:off x="2494" y="3546"/>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59" name="Rectangle 229"/>
              <p:cNvSpPr>
                <a:spLocks noChangeArrowheads="1"/>
              </p:cNvSpPr>
              <p:nvPr/>
            </p:nvSpPr>
            <p:spPr bwMode="auto">
              <a:xfrm>
                <a:off x="2500" y="3546"/>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0" name="Rectangle 230"/>
              <p:cNvSpPr>
                <a:spLocks noChangeArrowheads="1"/>
              </p:cNvSpPr>
              <p:nvPr/>
            </p:nvSpPr>
            <p:spPr bwMode="auto">
              <a:xfrm>
                <a:off x="2506" y="3546"/>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1" name="Rectangle 231"/>
              <p:cNvSpPr>
                <a:spLocks noChangeArrowheads="1"/>
              </p:cNvSpPr>
              <p:nvPr/>
            </p:nvSpPr>
            <p:spPr bwMode="auto">
              <a:xfrm>
                <a:off x="2481" y="363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2" name="Rectangle 232"/>
              <p:cNvSpPr>
                <a:spLocks noChangeArrowheads="1"/>
              </p:cNvSpPr>
              <p:nvPr/>
            </p:nvSpPr>
            <p:spPr bwMode="auto">
              <a:xfrm>
                <a:off x="2487" y="363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3" name="Rectangle 233"/>
              <p:cNvSpPr>
                <a:spLocks noChangeArrowheads="1"/>
              </p:cNvSpPr>
              <p:nvPr/>
            </p:nvSpPr>
            <p:spPr bwMode="auto">
              <a:xfrm>
                <a:off x="2494" y="363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4" name="Rectangle 234"/>
              <p:cNvSpPr>
                <a:spLocks noChangeArrowheads="1"/>
              </p:cNvSpPr>
              <p:nvPr/>
            </p:nvSpPr>
            <p:spPr bwMode="auto">
              <a:xfrm>
                <a:off x="2500" y="363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5" name="Rectangle 235"/>
              <p:cNvSpPr>
                <a:spLocks noChangeArrowheads="1"/>
              </p:cNvSpPr>
              <p:nvPr/>
            </p:nvSpPr>
            <p:spPr bwMode="auto">
              <a:xfrm>
                <a:off x="2506" y="3630"/>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6" name="Rectangle 236"/>
              <p:cNvSpPr>
                <a:spLocks noChangeArrowheads="1"/>
              </p:cNvSpPr>
              <p:nvPr/>
            </p:nvSpPr>
            <p:spPr bwMode="auto">
              <a:xfrm>
                <a:off x="2481" y="3636"/>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7" name="Rectangle 237"/>
              <p:cNvSpPr>
                <a:spLocks noChangeArrowheads="1"/>
              </p:cNvSpPr>
              <p:nvPr/>
            </p:nvSpPr>
            <p:spPr bwMode="auto">
              <a:xfrm>
                <a:off x="2487" y="3636"/>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8" name="Rectangle 238"/>
              <p:cNvSpPr>
                <a:spLocks noChangeArrowheads="1"/>
              </p:cNvSpPr>
              <p:nvPr/>
            </p:nvSpPr>
            <p:spPr bwMode="auto">
              <a:xfrm>
                <a:off x="2494" y="3636"/>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69" name="Rectangle 239"/>
              <p:cNvSpPr>
                <a:spLocks noChangeArrowheads="1"/>
              </p:cNvSpPr>
              <p:nvPr/>
            </p:nvSpPr>
            <p:spPr bwMode="auto">
              <a:xfrm>
                <a:off x="2500" y="3636"/>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0" name="Rectangle 240"/>
              <p:cNvSpPr>
                <a:spLocks noChangeArrowheads="1"/>
              </p:cNvSpPr>
              <p:nvPr/>
            </p:nvSpPr>
            <p:spPr bwMode="auto">
              <a:xfrm>
                <a:off x="2506" y="3636"/>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1" name="Rectangle 241"/>
              <p:cNvSpPr>
                <a:spLocks noChangeArrowheads="1"/>
              </p:cNvSpPr>
              <p:nvPr/>
            </p:nvSpPr>
            <p:spPr bwMode="auto">
              <a:xfrm>
                <a:off x="2481" y="362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2" name="Rectangle 242"/>
              <p:cNvSpPr>
                <a:spLocks noChangeArrowheads="1"/>
              </p:cNvSpPr>
              <p:nvPr/>
            </p:nvSpPr>
            <p:spPr bwMode="auto">
              <a:xfrm>
                <a:off x="2487" y="362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3" name="Rectangle 243"/>
              <p:cNvSpPr>
                <a:spLocks noChangeArrowheads="1"/>
              </p:cNvSpPr>
              <p:nvPr/>
            </p:nvSpPr>
            <p:spPr bwMode="auto">
              <a:xfrm>
                <a:off x="2494" y="362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4" name="Rectangle 244"/>
              <p:cNvSpPr>
                <a:spLocks noChangeArrowheads="1"/>
              </p:cNvSpPr>
              <p:nvPr/>
            </p:nvSpPr>
            <p:spPr bwMode="auto">
              <a:xfrm>
                <a:off x="2500" y="362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5" name="Rectangle 245"/>
              <p:cNvSpPr>
                <a:spLocks noChangeArrowheads="1"/>
              </p:cNvSpPr>
              <p:nvPr/>
            </p:nvSpPr>
            <p:spPr bwMode="auto">
              <a:xfrm>
                <a:off x="2506" y="3625"/>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6" name="Rectangle 246"/>
              <p:cNvSpPr>
                <a:spLocks noChangeArrowheads="1"/>
              </p:cNvSpPr>
              <p:nvPr/>
            </p:nvSpPr>
            <p:spPr bwMode="auto">
              <a:xfrm>
                <a:off x="2481" y="362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7" name="Rectangle 247"/>
              <p:cNvSpPr>
                <a:spLocks noChangeArrowheads="1"/>
              </p:cNvSpPr>
              <p:nvPr/>
            </p:nvSpPr>
            <p:spPr bwMode="auto">
              <a:xfrm>
                <a:off x="2487" y="362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8" name="Rectangle 248"/>
              <p:cNvSpPr>
                <a:spLocks noChangeArrowheads="1"/>
              </p:cNvSpPr>
              <p:nvPr/>
            </p:nvSpPr>
            <p:spPr bwMode="auto">
              <a:xfrm>
                <a:off x="2494" y="362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79" name="Rectangle 249"/>
              <p:cNvSpPr>
                <a:spLocks noChangeArrowheads="1"/>
              </p:cNvSpPr>
              <p:nvPr/>
            </p:nvSpPr>
            <p:spPr bwMode="auto">
              <a:xfrm>
                <a:off x="2500" y="3620"/>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0" name="Rectangle 250"/>
              <p:cNvSpPr>
                <a:spLocks noChangeArrowheads="1"/>
              </p:cNvSpPr>
              <p:nvPr/>
            </p:nvSpPr>
            <p:spPr bwMode="auto">
              <a:xfrm>
                <a:off x="2506" y="3620"/>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1" name="Rectangle 251"/>
              <p:cNvSpPr>
                <a:spLocks noChangeArrowheads="1"/>
              </p:cNvSpPr>
              <p:nvPr/>
            </p:nvSpPr>
            <p:spPr bwMode="auto">
              <a:xfrm>
                <a:off x="2481" y="361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2" name="Rectangle 252"/>
              <p:cNvSpPr>
                <a:spLocks noChangeArrowheads="1"/>
              </p:cNvSpPr>
              <p:nvPr/>
            </p:nvSpPr>
            <p:spPr bwMode="auto">
              <a:xfrm>
                <a:off x="2487" y="361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3" name="Rectangle 253"/>
              <p:cNvSpPr>
                <a:spLocks noChangeArrowheads="1"/>
              </p:cNvSpPr>
              <p:nvPr/>
            </p:nvSpPr>
            <p:spPr bwMode="auto">
              <a:xfrm>
                <a:off x="2494" y="361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4" name="Rectangle 254"/>
              <p:cNvSpPr>
                <a:spLocks noChangeArrowheads="1"/>
              </p:cNvSpPr>
              <p:nvPr/>
            </p:nvSpPr>
            <p:spPr bwMode="auto">
              <a:xfrm>
                <a:off x="2500" y="3615"/>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5" name="Rectangle 255"/>
              <p:cNvSpPr>
                <a:spLocks noChangeArrowheads="1"/>
              </p:cNvSpPr>
              <p:nvPr/>
            </p:nvSpPr>
            <p:spPr bwMode="auto">
              <a:xfrm>
                <a:off x="2506" y="3615"/>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6" name="Rectangle 256"/>
              <p:cNvSpPr>
                <a:spLocks noChangeArrowheads="1"/>
              </p:cNvSpPr>
              <p:nvPr/>
            </p:nvSpPr>
            <p:spPr bwMode="auto">
              <a:xfrm>
                <a:off x="2481" y="360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7" name="Rectangle 257"/>
              <p:cNvSpPr>
                <a:spLocks noChangeArrowheads="1"/>
              </p:cNvSpPr>
              <p:nvPr/>
            </p:nvSpPr>
            <p:spPr bwMode="auto">
              <a:xfrm>
                <a:off x="2487" y="360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8" name="Rectangle 258"/>
              <p:cNvSpPr>
                <a:spLocks noChangeArrowheads="1"/>
              </p:cNvSpPr>
              <p:nvPr/>
            </p:nvSpPr>
            <p:spPr bwMode="auto">
              <a:xfrm>
                <a:off x="2494" y="360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89" name="Rectangle 259"/>
              <p:cNvSpPr>
                <a:spLocks noChangeArrowheads="1"/>
              </p:cNvSpPr>
              <p:nvPr/>
            </p:nvSpPr>
            <p:spPr bwMode="auto">
              <a:xfrm>
                <a:off x="2500" y="360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0" name="Rectangle 260"/>
              <p:cNvSpPr>
                <a:spLocks noChangeArrowheads="1"/>
              </p:cNvSpPr>
              <p:nvPr/>
            </p:nvSpPr>
            <p:spPr bwMode="auto">
              <a:xfrm>
                <a:off x="2506" y="3609"/>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1" name="Rectangle 261"/>
              <p:cNvSpPr>
                <a:spLocks noChangeArrowheads="1"/>
              </p:cNvSpPr>
              <p:nvPr/>
            </p:nvSpPr>
            <p:spPr bwMode="auto">
              <a:xfrm>
                <a:off x="2481" y="360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2" name="Rectangle 262"/>
              <p:cNvSpPr>
                <a:spLocks noChangeArrowheads="1"/>
              </p:cNvSpPr>
              <p:nvPr/>
            </p:nvSpPr>
            <p:spPr bwMode="auto">
              <a:xfrm>
                <a:off x="2487" y="360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3" name="Rectangle 263"/>
              <p:cNvSpPr>
                <a:spLocks noChangeArrowheads="1"/>
              </p:cNvSpPr>
              <p:nvPr/>
            </p:nvSpPr>
            <p:spPr bwMode="auto">
              <a:xfrm>
                <a:off x="2494" y="360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4" name="Rectangle 264"/>
              <p:cNvSpPr>
                <a:spLocks noChangeArrowheads="1"/>
              </p:cNvSpPr>
              <p:nvPr/>
            </p:nvSpPr>
            <p:spPr bwMode="auto">
              <a:xfrm>
                <a:off x="2500" y="360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5" name="Rectangle 265"/>
              <p:cNvSpPr>
                <a:spLocks noChangeArrowheads="1"/>
              </p:cNvSpPr>
              <p:nvPr/>
            </p:nvSpPr>
            <p:spPr bwMode="auto">
              <a:xfrm>
                <a:off x="2506" y="3604"/>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6" name="Rectangle 266"/>
              <p:cNvSpPr>
                <a:spLocks noChangeArrowheads="1"/>
              </p:cNvSpPr>
              <p:nvPr/>
            </p:nvSpPr>
            <p:spPr bwMode="auto">
              <a:xfrm>
                <a:off x="2481" y="359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7" name="Rectangle 267"/>
              <p:cNvSpPr>
                <a:spLocks noChangeArrowheads="1"/>
              </p:cNvSpPr>
              <p:nvPr/>
            </p:nvSpPr>
            <p:spPr bwMode="auto">
              <a:xfrm>
                <a:off x="2487" y="359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8" name="Rectangle 268"/>
              <p:cNvSpPr>
                <a:spLocks noChangeArrowheads="1"/>
              </p:cNvSpPr>
              <p:nvPr/>
            </p:nvSpPr>
            <p:spPr bwMode="auto">
              <a:xfrm>
                <a:off x="2494" y="359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299" name="Rectangle 269"/>
              <p:cNvSpPr>
                <a:spLocks noChangeArrowheads="1"/>
              </p:cNvSpPr>
              <p:nvPr/>
            </p:nvSpPr>
            <p:spPr bwMode="auto">
              <a:xfrm>
                <a:off x="2500" y="359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0" name="Rectangle 270"/>
              <p:cNvSpPr>
                <a:spLocks noChangeArrowheads="1"/>
              </p:cNvSpPr>
              <p:nvPr/>
            </p:nvSpPr>
            <p:spPr bwMode="auto">
              <a:xfrm>
                <a:off x="2506" y="3599"/>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1" name="Rectangle 271"/>
              <p:cNvSpPr>
                <a:spLocks noChangeArrowheads="1"/>
              </p:cNvSpPr>
              <p:nvPr/>
            </p:nvSpPr>
            <p:spPr bwMode="auto">
              <a:xfrm>
                <a:off x="2481" y="359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2" name="Rectangle 272"/>
              <p:cNvSpPr>
                <a:spLocks noChangeArrowheads="1"/>
              </p:cNvSpPr>
              <p:nvPr/>
            </p:nvSpPr>
            <p:spPr bwMode="auto">
              <a:xfrm>
                <a:off x="2487" y="359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3" name="Rectangle 273"/>
              <p:cNvSpPr>
                <a:spLocks noChangeArrowheads="1"/>
              </p:cNvSpPr>
              <p:nvPr/>
            </p:nvSpPr>
            <p:spPr bwMode="auto">
              <a:xfrm>
                <a:off x="2494" y="359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4" name="Rectangle 274"/>
              <p:cNvSpPr>
                <a:spLocks noChangeArrowheads="1"/>
              </p:cNvSpPr>
              <p:nvPr/>
            </p:nvSpPr>
            <p:spPr bwMode="auto">
              <a:xfrm>
                <a:off x="2500" y="359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5" name="Rectangle 275"/>
              <p:cNvSpPr>
                <a:spLocks noChangeArrowheads="1"/>
              </p:cNvSpPr>
              <p:nvPr/>
            </p:nvSpPr>
            <p:spPr bwMode="auto">
              <a:xfrm>
                <a:off x="2506" y="3593"/>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6" name="Rectangle 276"/>
              <p:cNvSpPr>
                <a:spLocks noChangeArrowheads="1"/>
              </p:cNvSpPr>
              <p:nvPr/>
            </p:nvSpPr>
            <p:spPr bwMode="auto">
              <a:xfrm>
                <a:off x="2481" y="3673"/>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7" name="Rectangle 277"/>
              <p:cNvSpPr>
                <a:spLocks noChangeArrowheads="1"/>
              </p:cNvSpPr>
              <p:nvPr/>
            </p:nvSpPr>
            <p:spPr bwMode="auto">
              <a:xfrm>
                <a:off x="2487" y="3673"/>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8" name="Rectangle 278"/>
              <p:cNvSpPr>
                <a:spLocks noChangeArrowheads="1"/>
              </p:cNvSpPr>
              <p:nvPr/>
            </p:nvSpPr>
            <p:spPr bwMode="auto">
              <a:xfrm>
                <a:off x="2494" y="3673"/>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09" name="Rectangle 279"/>
              <p:cNvSpPr>
                <a:spLocks noChangeArrowheads="1"/>
              </p:cNvSpPr>
              <p:nvPr/>
            </p:nvSpPr>
            <p:spPr bwMode="auto">
              <a:xfrm>
                <a:off x="2500" y="3673"/>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0" name="Rectangle 280"/>
              <p:cNvSpPr>
                <a:spLocks noChangeArrowheads="1"/>
              </p:cNvSpPr>
              <p:nvPr/>
            </p:nvSpPr>
            <p:spPr bwMode="auto">
              <a:xfrm>
                <a:off x="2506" y="3673"/>
                <a:ext cx="5"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1" name="Rectangle 281"/>
              <p:cNvSpPr>
                <a:spLocks noChangeArrowheads="1"/>
              </p:cNvSpPr>
              <p:nvPr/>
            </p:nvSpPr>
            <p:spPr bwMode="auto">
              <a:xfrm>
                <a:off x="2481" y="3641"/>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2" name="Rectangle 282"/>
              <p:cNvSpPr>
                <a:spLocks noChangeArrowheads="1"/>
              </p:cNvSpPr>
              <p:nvPr/>
            </p:nvSpPr>
            <p:spPr bwMode="auto">
              <a:xfrm>
                <a:off x="2487" y="3641"/>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3" name="Rectangle 283"/>
              <p:cNvSpPr>
                <a:spLocks noChangeArrowheads="1"/>
              </p:cNvSpPr>
              <p:nvPr/>
            </p:nvSpPr>
            <p:spPr bwMode="auto">
              <a:xfrm>
                <a:off x="2494" y="3641"/>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4" name="Rectangle 284"/>
              <p:cNvSpPr>
                <a:spLocks noChangeArrowheads="1"/>
              </p:cNvSpPr>
              <p:nvPr/>
            </p:nvSpPr>
            <p:spPr bwMode="auto">
              <a:xfrm>
                <a:off x="2500" y="3641"/>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5" name="Rectangle 285"/>
              <p:cNvSpPr>
                <a:spLocks noChangeArrowheads="1"/>
              </p:cNvSpPr>
              <p:nvPr/>
            </p:nvSpPr>
            <p:spPr bwMode="auto">
              <a:xfrm>
                <a:off x="2506" y="3641"/>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6" name="Rectangle 286"/>
              <p:cNvSpPr>
                <a:spLocks noChangeArrowheads="1"/>
              </p:cNvSpPr>
              <p:nvPr/>
            </p:nvSpPr>
            <p:spPr bwMode="auto">
              <a:xfrm>
                <a:off x="2481" y="342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7" name="Rectangle 287"/>
              <p:cNvSpPr>
                <a:spLocks noChangeArrowheads="1"/>
              </p:cNvSpPr>
              <p:nvPr/>
            </p:nvSpPr>
            <p:spPr bwMode="auto">
              <a:xfrm>
                <a:off x="2487" y="342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8" name="Rectangle 288"/>
              <p:cNvSpPr>
                <a:spLocks noChangeArrowheads="1"/>
              </p:cNvSpPr>
              <p:nvPr/>
            </p:nvSpPr>
            <p:spPr bwMode="auto">
              <a:xfrm>
                <a:off x="2494" y="342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19" name="Rectangle 289"/>
              <p:cNvSpPr>
                <a:spLocks noChangeArrowheads="1"/>
              </p:cNvSpPr>
              <p:nvPr/>
            </p:nvSpPr>
            <p:spPr bwMode="auto">
              <a:xfrm>
                <a:off x="2500" y="3429"/>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0" name="Rectangle 290"/>
              <p:cNvSpPr>
                <a:spLocks noChangeArrowheads="1"/>
              </p:cNvSpPr>
              <p:nvPr/>
            </p:nvSpPr>
            <p:spPr bwMode="auto">
              <a:xfrm>
                <a:off x="2506" y="3429"/>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1" name="Rectangle 291"/>
              <p:cNvSpPr>
                <a:spLocks noChangeArrowheads="1"/>
              </p:cNvSpPr>
              <p:nvPr/>
            </p:nvSpPr>
            <p:spPr bwMode="auto">
              <a:xfrm>
                <a:off x="2481" y="342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2" name="Rectangle 292"/>
              <p:cNvSpPr>
                <a:spLocks noChangeArrowheads="1"/>
              </p:cNvSpPr>
              <p:nvPr/>
            </p:nvSpPr>
            <p:spPr bwMode="auto">
              <a:xfrm>
                <a:off x="2487" y="342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3" name="Rectangle 293"/>
              <p:cNvSpPr>
                <a:spLocks noChangeArrowheads="1"/>
              </p:cNvSpPr>
              <p:nvPr/>
            </p:nvSpPr>
            <p:spPr bwMode="auto">
              <a:xfrm>
                <a:off x="2494" y="342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4" name="Rectangle 294"/>
              <p:cNvSpPr>
                <a:spLocks noChangeArrowheads="1"/>
              </p:cNvSpPr>
              <p:nvPr/>
            </p:nvSpPr>
            <p:spPr bwMode="auto">
              <a:xfrm>
                <a:off x="2500" y="3424"/>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5" name="Rectangle 295"/>
              <p:cNvSpPr>
                <a:spLocks noChangeArrowheads="1"/>
              </p:cNvSpPr>
              <p:nvPr/>
            </p:nvSpPr>
            <p:spPr bwMode="auto">
              <a:xfrm>
                <a:off x="2506" y="3424"/>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6" name="Rectangle 296"/>
              <p:cNvSpPr>
                <a:spLocks noChangeArrowheads="1"/>
              </p:cNvSpPr>
              <p:nvPr/>
            </p:nvSpPr>
            <p:spPr bwMode="auto">
              <a:xfrm>
                <a:off x="2481" y="3419"/>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7" name="Rectangle 297"/>
              <p:cNvSpPr>
                <a:spLocks noChangeArrowheads="1"/>
              </p:cNvSpPr>
              <p:nvPr/>
            </p:nvSpPr>
            <p:spPr bwMode="auto">
              <a:xfrm>
                <a:off x="2487" y="3419"/>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8" name="Rectangle 298"/>
              <p:cNvSpPr>
                <a:spLocks noChangeArrowheads="1"/>
              </p:cNvSpPr>
              <p:nvPr/>
            </p:nvSpPr>
            <p:spPr bwMode="auto">
              <a:xfrm>
                <a:off x="2494" y="3419"/>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29" name="Rectangle 299"/>
              <p:cNvSpPr>
                <a:spLocks noChangeArrowheads="1"/>
              </p:cNvSpPr>
              <p:nvPr/>
            </p:nvSpPr>
            <p:spPr bwMode="auto">
              <a:xfrm>
                <a:off x="2500" y="3419"/>
                <a:ext cx="4"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0" name="Rectangle 300"/>
              <p:cNvSpPr>
                <a:spLocks noChangeArrowheads="1"/>
              </p:cNvSpPr>
              <p:nvPr/>
            </p:nvSpPr>
            <p:spPr bwMode="auto">
              <a:xfrm>
                <a:off x="2506" y="3419"/>
                <a:ext cx="5" cy="2"/>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1" name="Rectangle 301"/>
              <p:cNvSpPr>
                <a:spLocks noChangeArrowheads="1"/>
              </p:cNvSpPr>
              <p:nvPr/>
            </p:nvSpPr>
            <p:spPr bwMode="auto">
              <a:xfrm>
                <a:off x="2481" y="341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2" name="Rectangle 302"/>
              <p:cNvSpPr>
                <a:spLocks noChangeArrowheads="1"/>
              </p:cNvSpPr>
              <p:nvPr/>
            </p:nvSpPr>
            <p:spPr bwMode="auto">
              <a:xfrm>
                <a:off x="2487" y="341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3" name="Rectangle 303"/>
              <p:cNvSpPr>
                <a:spLocks noChangeArrowheads="1"/>
              </p:cNvSpPr>
              <p:nvPr/>
            </p:nvSpPr>
            <p:spPr bwMode="auto">
              <a:xfrm>
                <a:off x="2494" y="341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4" name="Rectangle 304"/>
              <p:cNvSpPr>
                <a:spLocks noChangeArrowheads="1"/>
              </p:cNvSpPr>
              <p:nvPr/>
            </p:nvSpPr>
            <p:spPr bwMode="auto">
              <a:xfrm>
                <a:off x="2500" y="3413"/>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5" name="Rectangle 305"/>
              <p:cNvSpPr>
                <a:spLocks noChangeArrowheads="1"/>
              </p:cNvSpPr>
              <p:nvPr/>
            </p:nvSpPr>
            <p:spPr bwMode="auto">
              <a:xfrm>
                <a:off x="2506" y="3413"/>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6" name="Rectangle 306"/>
              <p:cNvSpPr>
                <a:spLocks noChangeArrowheads="1"/>
              </p:cNvSpPr>
              <p:nvPr/>
            </p:nvSpPr>
            <p:spPr bwMode="auto">
              <a:xfrm>
                <a:off x="2481" y="340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7" name="Rectangle 307"/>
              <p:cNvSpPr>
                <a:spLocks noChangeArrowheads="1"/>
              </p:cNvSpPr>
              <p:nvPr/>
            </p:nvSpPr>
            <p:spPr bwMode="auto">
              <a:xfrm>
                <a:off x="2487" y="340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8" name="Rectangle 308"/>
              <p:cNvSpPr>
                <a:spLocks noChangeArrowheads="1"/>
              </p:cNvSpPr>
              <p:nvPr/>
            </p:nvSpPr>
            <p:spPr bwMode="auto">
              <a:xfrm>
                <a:off x="2494" y="340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39" name="Rectangle 309"/>
              <p:cNvSpPr>
                <a:spLocks noChangeArrowheads="1"/>
              </p:cNvSpPr>
              <p:nvPr/>
            </p:nvSpPr>
            <p:spPr bwMode="auto">
              <a:xfrm>
                <a:off x="2500" y="3408"/>
                <a:ext cx="4"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40" name="Rectangle 310"/>
              <p:cNvSpPr>
                <a:spLocks noChangeArrowheads="1"/>
              </p:cNvSpPr>
              <p:nvPr/>
            </p:nvSpPr>
            <p:spPr bwMode="auto">
              <a:xfrm>
                <a:off x="2506" y="3408"/>
                <a:ext cx="5"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41" name="Rectangle 311"/>
              <p:cNvSpPr>
                <a:spLocks noChangeArrowheads="1"/>
              </p:cNvSpPr>
              <p:nvPr/>
            </p:nvSpPr>
            <p:spPr bwMode="auto">
              <a:xfrm>
                <a:off x="2481" y="3434"/>
                <a:ext cx="29" cy="57"/>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42" name="Rectangle 312"/>
              <p:cNvSpPr>
                <a:spLocks noChangeArrowheads="1"/>
              </p:cNvSpPr>
              <p:nvPr/>
            </p:nvSpPr>
            <p:spPr bwMode="auto">
              <a:xfrm>
                <a:off x="2483" y="3443"/>
                <a:ext cx="25" cy="8"/>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343" name="Line 313"/>
              <p:cNvSpPr>
                <a:spLocks noChangeShapeType="1"/>
              </p:cNvSpPr>
              <p:nvPr/>
            </p:nvSpPr>
            <p:spPr bwMode="auto">
              <a:xfrm>
                <a:off x="2481" y="3438"/>
                <a:ext cx="29"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grpSp>
        <p:sp>
          <p:nvSpPr>
            <p:cNvPr id="4142" name="Rectangle 315"/>
            <p:cNvSpPr>
              <a:spLocks noChangeArrowheads="1"/>
            </p:cNvSpPr>
            <p:nvPr/>
          </p:nvSpPr>
          <p:spPr bwMode="auto">
            <a:xfrm>
              <a:off x="2483" y="3455"/>
              <a:ext cx="2" cy="1"/>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43" name="Rectangle 316"/>
            <p:cNvSpPr>
              <a:spLocks noChangeArrowheads="1"/>
            </p:cNvSpPr>
            <p:nvPr/>
          </p:nvSpPr>
          <p:spPr bwMode="auto">
            <a:xfrm>
              <a:off x="2483" y="3457"/>
              <a:ext cx="2" cy="1"/>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grpSp>
      <p:grpSp>
        <p:nvGrpSpPr>
          <p:cNvPr id="4089" name="Group 319"/>
          <p:cNvGrpSpPr>
            <a:grpSpLocks noChangeAspect="1"/>
          </p:cNvGrpSpPr>
          <p:nvPr/>
        </p:nvGrpSpPr>
        <p:grpSpPr bwMode="auto">
          <a:xfrm>
            <a:off x="3225339" y="5933632"/>
            <a:ext cx="321756" cy="284982"/>
            <a:chOff x="2049" y="3552"/>
            <a:chExt cx="202" cy="176"/>
          </a:xfrm>
          <a:solidFill>
            <a:srgbClr val="889EA7"/>
          </a:solidFill>
        </p:grpSpPr>
        <p:sp>
          <p:nvSpPr>
            <p:cNvPr id="4090" name="AutoShape 318"/>
            <p:cNvSpPr>
              <a:spLocks noChangeAspect="1" noChangeArrowheads="1" noTextEdit="1"/>
            </p:cNvSpPr>
            <p:nvPr/>
          </p:nvSpPr>
          <p:spPr bwMode="auto">
            <a:xfrm>
              <a:off x="2049" y="3552"/>
              <a:ext cx="202" cy="176"/>
            </a:xfrm>
            <a:prstGeom prst="rect">
              <a:avLst/>
            </a:prstGeom>
            <a:grpFill/>
            <a:ln w="9525" cap="flat" cmpd="sng" algn="ctr">
              <a:solidFill>
                <a:srgbClr val="CAD6DA"/>
              </a:solidFill>
              <a:prstDash val="solid"/>
              <a:miter lim="800000"/>
              <a:headEnd type="none" w="med" len="med"/>
              <a:tailEnd type="none" w="med" len="me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091" name="Rectangle 320"/>
            <p:cNvSpPr>
              <a:spLocks noChangeArrowheads="1"/>
            </p:cNvSpPr>
            <p:nvPr/>
          </p:nvSpPr>
          <p:spPr bwMode="auto">
            <a:xfrm>
              <a:off x="2062" y="3679"/>
              <a:ext cx="176" cy="23"/>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092" name="Rectangle 321"/>
            <p:cNvSpPr>
              <a:spLocks noChangeArrowheads="1"/>
            </p:cNvSpPr>
            <p:nvPr/>
          </p:nvSpPr>
          <p:spPr bwMode="auto">
            <a:xfrm>
              <a:off x="2062" y="3679"/>
              <a:ext cx="176" cy="23"/>
            </a:xfrm>
            <a:prstGeom prst="rect">
              <a:avLst/>
            </a:prstGeom>
            <a:grpFill/>
            <a:ln w="2">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093" name="Line 322"/>
            <p:cNvSpPr>
              <a:spLocks noChangeShapeType="1"/>
            </p:cNvSpPr>
            <p:nvPr/>
          </p:nvSpPr>
          <p:spPr bwMode="auto">
            <a:xfrm>
              <a:off x="2150" y="3690"/>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094" name="Line 323"/>
            <p:cNvSpPr>
              <a:spLocks noChangeShapeType="1"/>
            </p:cNvSpPr>
            <p:nvPr/>
          </p:nvSpPr>
          <p:spPr bwMode="auto">
            <a:xfrm>
              <a:off x="2150" y="3690"/>
              <a:ext cx="1" cy="1"/>
            </a:xfrm>
            <a:prstGeom prst="line">
              <a:avLst/>
            </a:prstGeom>
            <a:grpFill/>
            <a:ln w="2">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095" name="Rectangle 324"/>
            <p:cNvSpPr>
              <a:spLocks noChangeArrowheads="1"/>
            </p:cNvSpPr>
            <p:nvPr/>
          </p:nvSpPr>
          <p:spPr bwMode="auto">
            <a:xfrm>
              <a:off x="2120" y="3639"/>
              <a:ext cx="59" cy="70"/>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096" name="Rectangle 325"/>
            <p:cNvSpPr>
              <a:spLocks noChangeArrowheads="1"/>
            </p:cNvSpPr>
            <p:nvPr/>
          </p:nvSpPr>
          <p:spPr bwMode="auto">
            <a:xfrm>
              <a:off x="2120" y="3639"/>
              <a:ext cx="59" cy="70"/>
            </a:xfrm>
            <a:prstGeom prst="rect">
              <a:avLst/>
            </a:prstGeom>
            <a:grpFill/>
            <a:ln w="2">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097" name="Line 326"/>
            <p:cNvSpPr>
              <a:spLocks noChangeShapeType="1"/>
            </p:cNvSpPr>
            <p:nvPr/>
          </p:nvSpPr>
          <p:spPr bwMode="auto">
            <a:xfrm>
              <a:off x="2150" y="3674"/>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098" name="Line 327"/>
            <p:cNvSpPr>
              <a:spLocks noChangeShapeType="1"/>
            </p:cNvSpPr>
            <p:nvPr/>
          </p:nvSpPr>
          <p:spPr bwMode="auto">
            <a:xfrm>
              <a:off x="2150" y="3674"/>
              <a:ext cx="1" cy="1"/>
            </a:xfrm>
            <a:prstGeom prst="line">
              <a:avLst/>
            </a:prstGeom>
            <a:grpFill/>
            <a:ln w="2">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099" name="Rectangle 328"/>
            <p:cNvSpPr>
              <a:spLocks noChangeArrowheads="1"/>
            </p:cNvSpPr>
            <p:nvPr/>
          </p:nvSpPr>
          <p:spPr bwMode="auto">
            <a:xfrm>
              <a:off x="2065" y="3553"/>
              <a:ext cx="147" cy="73"/>
            </a:xfrm>
            <a:prstGeom prst="rect">
              <a:avLst/>
            </a:prstGeom>
            <a:grpFill/>
            <a:ln w="2">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0" name="Line 329"/>
            <p:cNvSpPr>
              <a:spLocks noChangeShapeType="1"/>
            </p:cNvSpPr>
            <p:nvPr/>
          </p:nvSpPr>
          <p:spPr bwMode="auto">
            <a:xfrm>
              <a:off x="2138" y="3590"/>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1" name="Line 330"/>
            <p:cNvSpPr>
              <a:spLocks noChangeShapeType="1"/>
            </p:cNvSpPr>
            <p:nvPr/>
          </p:nvSpPr>
          <p:spPr bwMode="auto">
            <a:xfrm>
              <a:off x="2138" y="3590"/>
              <a:ext cx="1" cy="1"/>
            </a:xfrm>
            <a:prstGeom prst="line">
              <a:avLst/>
            </a:prstGeom>
            <a:grpFill/>
            <a:ln w="2">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2" name="Freeform 331"/>
            <p:cNvSpPr>
              <a:spLocks/>
            </p:cNvSpPr>
            <p:nvPr/>
          </p:nvSpPr>
          <p:spPr bwMode="auto">
            <a:xfrm>
              <a:off x="2106" y="3573"/>
              <a:ext cx="88" cy="76"/>
            </a:xfrm>
            <a:custGeom>
              <a:avLst/>
              <a:gdLst/>
              <a:ahLst/>
              <a:cxnLst>
                <a:cxn ang="0">
                  <a:pos x="352" y="152"/>
                </a:cxn>
                <a:cxn ang="0">
                  <a:pos x="351" y="130"/>
                </a:cxn>
                <a:cxn ang="0">
                  <a:pos x="346" y="110"/>
                </a:cxn>
                <a:cxn ang="0">
                  <a:pos x="338" y="91"/>
                </a:cxn>
                <a:cxn ang="0">
                  <a:pos x="315" y="58"/>
                </a:cxn>
                <a:cxn ang="0">
                  <a:pos x="283" y="32"/>
                </a:cxn>
                <a:cxn ang="0">
                  <a:pos x="244" y="12"/>
                </a:cxn>
                <a:cxn ang="0">
                  <a:pos x="200" y="2"/>
                </a:cxn>
                <a:cxn ang="0">
                  <a:pos x="155" y="1"/>
                </a:cxn>
                <a:cxn ang="0">
                  <a:pos x="132" y="5"/>
                </a:cxn>
                <a:cxn ang="0">
                  <a:pos x="110" y="12"/>
                </a:cxn>
                <a:cxn ang="0">
                  <a:pos x="87" y="21"/>
                </a:cxn>
                <a:cxn ang="0">
                  <a:pos x="77" y="26"/>
                </a:cxn>
                <a:cxn ang="0">
                  <a:pos x="58" y="40"/>
                </a:cxn>
                <a:cxn ang="0">
                  <a:pos x="41" y="54"/>
                </a:cxn>
                <a:cxn ang="0">
                  <a:pos x="22" y="78"/>
                </a:cxn>
                <a:cxn ang="0">
                  <a:pos x="5" y="115"/>
                </a:cxn>
                <a:cxn ang="0">
                  <a:pos x="0" y="152"/>
                </a:cxn>
                <a:cxn ang="0">
                  <a:pos x="5" y="190"/>
                </a:cxn>
                <a:cxn ang="0">
                  <a:pos x="22" y="226"/>
                </a:cxn>
                <a:cxn ang="0">
                  <a:pos x="41" y="250"/>
                </a:cxn>
                <a:cxn ang="0">
                  <a:pos x="58" y="265"/>
                </a:cxn>
                <a:cxn ang="0">
                  <a:pos x="77" y="277"/>
                </a:cxn>
                <a:cxn ang="0">
                  <a:pos x="87" y="283"/>
                </a:cxn>
                <a:cxn ang="0">
                  <a:pos x="110" y="292"/>
                </a:cxn>
                <a:cxn ang="0">
                  <a:pos x="132" y="299"/>
                </a:cxn>
                <a:cxn ang="0">
                  <a:pos x="155" y="302"/>
                </a:cxn>
                <a:cxn ang="0">
                  <a:pos x="202" y="302"/>
                </a:cxn>
                <a:cxn ang="0">
                  <a:pos x="244" y="291"/>
                </a:cxn>
                <a:cxn ang="0">
                  <a:pos x="283" y="272"/>
                </a:cxn>
                <a:cxn ang="0">
                  <a:pos x="315" y="246"/>
                </a:cxn>
                <a:cxn ang="0">
                  <a:pos x="338" y="212"/>
                </a:cxn>
                <a:cxn ang="0">
                  <a:pos x="346" y="193"/>
                </a:cxn>
                <a:cxn ang="0">
                  <a:pos x="351" y="173"/>
                </a:cxn>
                <a:cxn ang="0">
                  <a:pos x="352" y="152"/>
                </a:cxn>
              </a:cxnLst>
              <a:rect l="0" t="0" r="r" b="b"/>
              <a:pathLst>
                <a:path w="352" h="303">
                  <a:moveTo>
                    <a:pt x="352" y="152"/>
                  </a:moveTo>
                  <a:lnTo>
                    <a:pt x="352" y="152"/>
                  </a:lnTo>
                  <a:lnTo>
                    <a:pt x="352" y="141"/>
                  </a:lnTo>
                  <a:lnTo>
                    <a:pt x="351" y="130"/>
                  </a:lnTo>
                  <a:lnTo>
                    <a:pt x="348" y="120"/>
                  </a:lnTo>
                  <a:lnTo>
                    <a:pt x="346" y="110"/>
                  </a:lnTo>
                  <a:lnTo>
                    <a:pt x="342" y="100"/>
                  </a:lnTo>
                  <a:lnTo>
                    <a:pt x="338" y="91"/>
                  </a:lnTo>
                  <a:lnTo>
                    <a:pt x="328" y="74"/>
                  </a:lnTo>
                  <a:lnTo>
                    <a:pt x="315" y="58"/>
                  </a:lnTo>
                  <a:lnTo>
                    <a:pt x="300" y="44"/>
                  </a:lnTo>
                  <a:lnTo>
                    <a:pt x="283" y="32"/>
                  </a:lnTo>
                  <a:lnTo>
                    <a:pt x="263" y="21"/>
                  </a:lnTo>
                  <a:lnTo>
                    <a:pt x="244" y="12"/>
                  </a:lnTo>
                  <a:lnTo>
                    <a:pt x="222" y="6"/>
                  </a:lnTo>
                  <a:lnTo>
                    <a:pt x="200" y="2"/>
                  </a:lnTo>
                  <a:lnTo>
                    <a:pt x="179" y="0"/>
                  </a:lnTo>
                  <a:lnTo>
                    <a:pt x="155" y="1"/>
                  </a:lnTo>
                  <a:lnTo>
                    <a:pt x="144" y="3"/>
                  </a:lnTo>
                  <a:lnTo>
                    <a:pt x="132" y="5"/>
                  </a:lnTo>
                  <a:lnTo>
                    <a:pt x="121" y="8"/>
                  </a:lnTo>
                  <a:lnTo>
                    <a:pt x="110" y="12"/>
                  </a:lnTo>
                  <a:lnTo>
                    <a:pt x="99" y="15"/>
                  </a:lnTo>
                  <a:lnTo>
                    <a:pt x="87" y="21"/>
                  </a:lnTo>
                  <a:lnTo>
                    <a:pt x="87" y="21"/>
                  </a:lnTo>
                  <a:lnTo>
                    <a:pt x="77" y="26"/>
                  </a:lnTo>
                  <a:lnTo>
                    <a:pt x="67" y="33"/>
                  </a:lnTo>
                  <a:lnTo>
                    <a:pt x="58" y="40"/>
                  </a:lnTo>
                  <a:lnTo>
                    <a:pt x="49" y="46"/>
                  </a:lnTo>
                  <a:lnTo>
                    <a:pt x="41" y="54"/>
                  </a:lnTo>
                  <a:lnTo>
                    <a:pt x="33" y="62"/>
                  </a:lnTo>
                  <a:lnTo>
                    <a:pt x="22" y="78"/>
                  </a:lnTo>
                  <a:lnTo>
                    <a:pt x="11" y="96"/>
                  </a:lnTo>
                  <a:lnTo>
                    <a:pt x="5" y="115"/>
                  </a:lnTo>
                  <a:lnTo>
                    <a:pt x="1" y="133"/>
                  </a:lnTo>
                  <a:lnTo>
                    <a:pt x="0" y="152"/>
                  </a:lnTo>
                  <a:lnTo>
                    <a:pt x="1" y="171"/>
                  </a:lnTo>
                  <a:lnTo>
                    <a:pt x="5" y="190"/>
                  </a:lnTo>
                  <a:lnTo>
                    <a:pt x="11" y="208"/>
                  </a:lnTo>
                  <a:lnTo>
                    <a:pt x="22" y="226"/>
                  </a:lnTo>
                  <a:lnTo>
                    <a:pt x="34" y="243"/>
                  </a:lnTo>
                  <a:lnTo>
                    <a:pt x="41" y="250"/>
                  </a:lnTo>
                  <a:lnTo>
                    <a:pt x="49" y="257"/>
                  </a:lnTo>
                  <a:lnTo>
                    <a:pt x="58" y="265"/>
                  </a:lnTo>
                  <a:lnTo>
                    <a:pt x="67" y="271"/>
                  </a:lnTo>
                  <a:lnTo>
                    <a:pt x="77" y="277"/>
                  </a:lnTo>
                  <a:lnTo>
                    <a:pt x="87" y="283"/>
                  </a:lnTo>
                  <a:lnTo>
                    <a:pt x="87" y="283"/>
                  </a:lnTo>
                  <a:lnTo>
                    <a:pt x="99" y="288"/>
                  </a:lnTo>
                  <a:lnTo>
                    <a:pt x="110" y="292"/>
                  </a:lnTo>
                  <a:lnTo>
                    <a:pt x="122" y="296"/>
                  </a:lnTo>
                  <a:lnTo>
                    <a:pt x="132" y="299"/>
                  </a:lnTo>
                  <a:lnTo>
                    <a:pt x="144" y="301"/>
                  </a:lnTo>
                  <a:lnTo>
                    <a:pt x="155" y="302"/>
                  </a:lnTo>
                  <a:lnTo>
                    <a:pt x="179" y="303"/>
                  </a:lnTo>
                  <a:lnTo>
                    <a:pt x="202" y="302"/>
                  </a:lnTo>
                  <a:lnTo>
                    <a:pt x="224" y="298"/>
                  </a:lnTo>
                  <a:lnTo>
                    <a:pt x="244" y="291"/>
                  </a:lnTo>
                  <a:lnTo>
                    <a:pt x="263" y="282"/>
                  </a:lnTo>
                  <a:lnTo>
                    <a:pt x="283" y="272"/>
                  </a:lnTo>
                  <a:lnTo>
                    <a:pt x="300" y="260"/>
                  </a:lnTo>
                  <a:lnTo>
                    <a:pt x="315" y="246"/>
                  </a:lnTo>
                  <a:lnTo>
                    <a:pt x="328" y="229"/>
                  </a:lnTo>
                  <a:lnTo>
                    <a:pt x="338" y="212"/>
                  </a:lnTo>
                  <a:lnTo>
                    <a:pt x="342" y="203"/>
                  </a:lnTo>
                  <a:lnTo>
                    <a:pt x="346" y="193"/>
                  </a:lnTo>
                  <a:lnTo>
                    <a:pt x="348" y="183"/>
                  </a:lnTo>
                  <a:lnTo>
                    <a:pt x="351" y="173"/>
                  </a:lnTo>
                  <a:lnTo>
                    <a:pt x="352" y="163"/>
                  </a:lnTo>
                  <a:lnTo>
                    <a:pt x="352" y="152"/>
                  </a:lnTo>
                  <a:close/>
                </a:path>
              </a:pathLst>
            </a:cu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3" name="Freeform 332"/>
            <p:cNvSpPr>
              <a:spLocks/>
            </p:cNvSpPr>
            <p:nvPr/>
          </p:nvSpPr>
          <p:spPr bwMode="auto">
            <a:xfrm>
              <a:off x="2106" y="3573"/>
              <a:ext cx="88" cy="76"/>
            </a:xfrm>
            <a:custGeom>
              <a:avLst/>
              <a:gdLst/>
              <a:ahLst/>
              <a:cxnLst>
                <a:cxn ang="0">
                  <a:pos x="352" y="152"/>
                </a:cxn>
                <a:cxn ang="0">
                  <a:pos x="351" y="130"/>
                </a:cxn>
                <a:cxn ang="0">
                  <a:pos x="346" y="110"/>
                </a:cxn>
                <a:cxn ang="0">
                  <a:pos x="338" y="91"/>
                </a:cxn>
                <a:cxn ang="0">
                  <a:pos x="315" y="58"/>
                </a:cxn>
                <a:cxn ang="0">
                  <a:pos x="283" y="32"/>
                </a:cxn>
                <a:cxn ang="0">
                  <a:pos x="244" y="12"/>
                </a:cxn>
                <a:cxn ang="0">
                  <a:pos x="200" y="2"/>
                </a:cxn>
                <a:cxn ang="0">
                  <a:pos x="155" y="1"/>
                </a:cxn>
                <a:cxn ang="0">
                  <a:pos x="132" y="5"/>
                </a:cxn>
                <a:cxn ang="0">
                  <a:pos x="110" y="12"/>
                </a:cxn>
                <a:cxn ang="0">
                  <a:pos x="87" y="21"/>
                </a:cxn>
                <a:cxn ang="0">
                  <a:pos x="77" y="26"/>
                </a:cxn>
                <a:cxn ang="0">
                  <a:pos x="58" y="40"/>
                </a:cxn>
                <a:cxn ang="0">
                  <a:pos x="41" y="54"/>
                </a:cxn>
                <a:cxn ang="0">
                  <a:pos x="22" y="78"/>
                </a:cxn>
                <a:cxn ang="0">
                  <a:pos x="5" y="115"/>
                </a:cxn>
                <a:cxn ang="0">
                  <a:pos x="0" y="152"/>
                </a:cxn>
                <a:cxn ang="0">
                  <a:pos x="5" y="190"/>
                </a:cxn>
                <a:cxn ang="0">
                  <a:pos x="22" y="226"/>
                </a:cxn>
                <a:cxn ang="0">
                  <a:pos x="41" y="250"/>
                </a:cxn>
                <a:cxn ang="0">
                  <a:pos x="58" y="265"/>
                </a:cxn>
                <a:cxn ang="0">
                  <a:pos x="77" y="277"/>
                </a:cxn>
                <a:cxn ang="0">
                  <a:pos x="87" y="283"/>
                </a:cxn>
                <a:cxn ang="0">
                  <a:pos x="110" y="292"/>
                </a:cxn>
                <a:cxn ang="0">
                  <a:pos x="132" y="299"/>
                </a:cxn>
                <a:cxn ang="0">
                  <a:pos x="155" y="302"/>
                </a:cxn>
                <a:cxn ang="0">
                  <a:pos x="202" y="302"/>
                </a:cxn>
                <a:cxn ang="0">
                  <a:pos x="244" y="291"/>
                </a:cxn>
                <a:cxn ang="0">
                  <a:pos x="283" y="272"/>
                </a:cxn>
                <a:cxn ang="0">
                  <a:pos x="315" y="246"/>
                </a:cxn>
                <a:cxn ang="0">
                  <a:pos x="338" y="212"/>
                </a:cxn>
                <a:cxn ang="0">
                  <a:pos x="346" y="193"/>
                </a:cxn>
                <a:cxn ang="0">
                  <a:pos x="351" y="173"/>
                </a:cxn>
                <a:cxn ang="0">
                  <a:pos x="352" y="152"/>
                </a:cxn>
              </a:cxnLst>
              <a:rect l="0" t="0" r="r" b="b"/>
              <a:pathLst>
                <a:path w="352" h="303">
                  <a:moveTo>
                    <a:pt x="352" y="152"/>
                  </a:moveTo>
                  <a:lnTo>
                    <a:pt x="352" y="152"/>
                  </a:lnTo>
                  <a:lnTo>
                    <a:pt x="352" y="141"/>
                  </a:lnTo>
                  <a:lnTo>
                    <a:pt x="351" y="130"/>
                  </a:lnTo>
                  <a:lnTo>
                    <a:pt x="348" y="120"/>
                  </a:lnTo>
                  <a:lnTo>
                    <a:pt x="346" y="110"/>
                  </a:lnTo>
                  <a:lnTo>
                    <a:pt x="342" y="100"/>
                  </a:lnTo>
                  <a:lnTo>
                    <a:pt x="338" y="91"/>
                  </a:lnTo>
                  <a:lnTo>
                    <a:pt x="328" y="74"/>
                  </a:lnTo>
                  <a:lnTo>
                    <a:pt x="315" y="58"/>
                  </a:lnTo>
                  <a:lnTo>
                    <a:pt x="300" y="44"/>
                  </a:lnTo>
                  <a:lnTo>
                    <a:pt x="283" y="32"/>
                  </a:lnTo>
                  <a:lnTo>
                    <a:pt x="263" y="21"/>
                  </a:lnTo>
                  <a:lnTo>
                    <a:pt x="244" y="12"/>
                  </a:lnTo>
                  <a:lnTo>
                    <a:pt x="222" y="6"/>
                  </a:lnTo>
                  <a:lnTo>
                    <a:pt x="200" y="2"/>
                  </a:lnTo>
                  <a:lnTo>
                    <a:pt x="179" y="0"/>
                  </a:lnTo>
                  <a:lnTo>
                    <a:pt x="155" y="1"/>
                  </a:lnTo>
                  <a:lnTo>
                    <a:pt x="144" y="3"/>
                  </a:lnTo>
                  <a:lnTo>
                    <a:pt x="132" y="5"/>
                  </a:lnTo>
                  <a:lnTo>
                    <a:pt x="121" y="8"/>
                  </a:lnTo>
                  <a:lnTo>
                    <a:pt x="110" y="12"/>
                  </a:lnTo>
                  <a:lnTo>
                    <a:pt x="99" y="15"/>
                  </a:lnTo>
                  <a:lnTo>
                    <a:pt x="87" y="21"/>
                  </a:lnTo>
                  <a:lnTo>
                    <a:pt x="87" y="21"/>
                  </a:lnTo>
                  <a:lnTo>
                    <a:pt x="77" y="26"/>
                  </a:lnTo>
                  <a:lnTo>
                    <a:pt x="67" y="33"/>
                  </a:lnTo>
                  <a:lnTo>
                    <a:pt x="58" y="40"/>
                  </a:lnTo>
                  <a:lnTo>
                    <a:pt x="49" y="46"/>
                  </a:lnTo>
                  <a:lnTo>
                    <a:pt x="41" y="54"/>
                  </a:lnTo>
                  <a:lnTo>
                    <a:pt x="33" y="62"/>
                  </a:lnTo>
                  <a:lnTo>
                    <a:pt x="22" y="78"/>
                  </a:lnTo>
                  <a:lnTo>
                    <a:pt x="11" y="96"/>
                  </a:lnTo>
                  <a:lnTo>
                    <a:pt x="5" y="115"/>
                  </a:lnTo>
                  <a:lnTo>
                    <a:pt x="1" y="133"/>
                  </a:lnTo>
                  <a:lnTo>
                    <a:pt x="0" y="152"/>
                  </a:lnTo>
                  <a:lnTo>
                    <a:pt x="1" y="171"/>
                  </a:lnTo>
                  <a:lnTo>
                    <a:pt x="5" y="190"/>
                  </a:lnTo>
                  <a:lnTo>
                    <a:pt x="11" y="208"/>
                  </a:lnTo>
                  <a:lnTo>
                    <a:pt x="22" y="226"/>
                  </a:lnTo>
                  <a:lnTo>
                    <a:pt x="34" y="243"/>
                  </a:lnTo>
                  <a:lnTo>
                    <a:pt x="41" y="250"/>
                  </a:lnTo>
                  <a:lnTo>
                    <a:pt x="49" y="257"/>
                  </a:lnTo>
                  <a:lnTo>
                    <a:pt x="58" y="265"/>
                  </a:lnTo>
                  <a:lnTo>
                    <a:pt x="67" y="271"/>
                  </a:lnTo>
                  <a:lnTo>
                    <a:pt x="77" y="277"/>
                  </a:lnTo>
                  <a:lnTo>
                    <a:pt x="87" y="283"/>
                  </a:lnTo>
                  <a:lnTo>
                    <a:pt x="87" y="283"/>
                  </a:lnTo>
                  <a:lnTo>
                    <a:pt x="99" y="288"/>
                  </a:lnTo>
                  <a:lnTo>
                    <a:pt x="110" y="292"/>
                  </a:lnTo>
                  <a:lnTo>
                    <a:pt x="122" y="296"/>
                  </a:lnTo>
                  <a:lnTo>
                    <a:pt x="132" y="299"/>
                  </a:lnTo>
                  <a:lnTo>
                    <a:pt x="144" y="301"/>
                  </a:lnTo>
                  <a:lnTo>
                    <a:pt x="155" y="302"/>
                  </a:lnTo>
                  <a:lnTo>
                    <a:pt x="179" y="303"/>
                  </a:lnTo>
                  <a:lnTo>
                    <a:pt x="202" y="302"/>
                  </a:lnTo>
                  <a:lnTo>
                    <a:pt x="224" y="298"/>
                  </a:lnTo>
                  <a:lnTo>
                    <a:pt x="244" y="291"/>
                  </a:lnTo>
                  <a:lnTo>
                    <a:pt x="263" y="282"/>
                  </a:lnTo>
                  <a:lnTo>
                    <a:pt x="283" y="272"/>
                  </a:lnTo>
                  <a:lnTo>
                    <a:pt x="300" y="260"/>
                  </a:lnTo>
                  <a:lnTo>
                    <a:pt x="315" y="246"/>
                  </a:lnTo>
                  <a:lnTo>
                    <a:pt x="328" y="229"/>
                  </a:lnTo>
                  <a:lnTo>
                    <a:pt x="338" y="212"/>
                  </a:lnTo>
                  <a:lnTo>
                    <a:pt x="342" y="203"/>
                  </a:lnTo>
                  <a:lnTo>
                    <a:pt x="346" y="193"/>
                  </a:lnTo>
                  <a:lnTo>
                    <a:pt x="348" y="183"/>
                  </a:lnTo>
                  <a:lnTo>
                    <a:pt x="351" y="173"/>
                  </a:lnTo>
                  <a:lnTo>
                    <a:pt x="352" y="163"/>
                  </a:lnTo>
                  <a:lnTo>
                    <a:pt x="352" y="152"/>
                  </a:lnTo>
                </a:path>
              </a:pathLst>
            </a:custGeom>
            <a:grpFill/>
            <a:ln w="2">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4" name="Rectangle 333"/>
            <p:cNvSpPr>
              <a:spLocks noChangeArrowheads="1"/>
            </p:cNvSpPr>
            <p:nvPr/>
          </p:nvSpPr>
          <p:spPr bwMode="auto">
            <a:xfrm>
              <a:off x="2212" y="3561"/>
              <a:ext cx="17" cy="15"/>
            </a:xfrm>
            <a:prstGeom prst="rect">
              <a:avLst/>
            </a:prstGeom>
            <a:grpFill/>
            <a:ln w="9525">
              <a:solidFill>
                <a:srgbClr val="CAD6DA"/>
              </a:solidFill>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5" name="Rectangle 334"/>
            <p:cNvSpPr>
              <a:spLocks noChangeArrowheads="1"/>
            </p:cNvSpPr>
            <p:nvPr/>
          </p:nvSpPr>
          <p:spPr bwMode="auto">
            <a:xfrm>
              <a:off x="2212" y="3561"/>
              <a:ext cx="17" cy="15"/>
            </a:xfrm>
            <a:prstGeom prst="rect">
              <a:avLst/>
            </a:prstGeom>
            <a:grpFill/>
            <a:ln w="2">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6" name="Line 335"/>
            <p:cNvSpPr>
              <a:spLocks noChangeShapeType="1"/>
            </p:cNvSpPr>
            <p:nvPr/>
          </p:nvSpPr>
          <p:spPr bwMode="auto">
            <a:xfrm>
              <a:off x="2220" y="3568"/>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7" name="Line 336"/>
            <p:cNvSpPr>
              <a:spLocks noChangeShapeType="1"/>
            </p:cNvSpPr>
            <p:nvPr/>
          </p:nvSpPr>
          <p:spPr bwMode="auto">
            <a:xfrm>
              <a:off x="2220" y="3568"/>
              <a:ext cx="1" cy="1"/>
            </a:xfrm>
            <a:prstGeom prst="line">
              <a:avLst/>
            </a:prstGeom>
            <a:grpFill/>
            <a:ln w="2">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8" name="Rectangle 337"/>
            <p:cNvSpPr>
              <a:spLocks noChangeArrowheads="1"/>
            </p:cNvSpPr>
            <p:nvPr/>
          </p:nvSpPr>
          <p:spPr bwMode="auto">
            <a:xfrm>
              <a:off x="2238" y="3654"/>
              <a:ext cx="12" cy="73"/>
            </a:xfrm>
            <a:prstGeom prst="rect">
              <a:avLst/>
            </a:prstGeom>
            <a:grpFill/>
            <a:ln w="2">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09" name="Line 338"/>
            <p:cNvSpPr>
              <a:spLocks noChangeShapeType="1"/>
            </p:cNvSpPr>
            <p:nvPr/>
          </p:nvSpPr>
          <p:spPr bwMode="auto">
            <a:xfrm>
              <a:off x="2244" y="3690"/>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0" name="Line 339"/>
            <p:cNvSpPr>
              <a:spLocks noChangeShapeType="1"/>
            </p:cNvSpPr>
            <p:nvPr/>
          </p:nvSpPr>
          <p:spPr bwMode="auto">
            <a:xfrm>
              <a:off x="2244" y="3690"/>
              <a:ext cx="1" cy="1"/>
            </a:xfrm>
            <a:prstGeom prst="line">
              <a:avLst/>
            </a:prstGeom>
            <a:grpFill/>
            <a:ln w="2">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1" name="Rectangle 340"/>
            <p:cNvSpPr>
              <a:spLocks noChangeArrowheads="1"/>
            </p:cNvSpPr>
            <p:nvPr/>
          </p:nvSpPr>
          <p:spPr bwMode="auto">
            <a:xfrm>
              <a:off x="2050" y="3654"/>
              <a:ext cx="12" cy="73"/>
            </a:xfrm>
            <a:prstGeom prst="rect">
              <a:avLst/>
            </a:prstGeom>
            <a:grpFill/>
            <a:ln w="2">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2" name="Line 341"/>
            <p:cNvSpPr>
              <a:spLocks noChangeShapeType="1"/>
            </p:cNvSpPr>
            <p:nvPr/>
          </p:nvSpPr>
          <p:spPr bwMode="auto">
            <a:xfrm>
              <a:off x="2056" y="3690"/>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3" name="Line 342"/>
            <p:cNvSpPr>
              <a:spLocks noChangeShapeType="1"/>
            </p:cNvSpPr>
            <p:nvPr/>
          </p:nvSpPr>
          <p:spPr bwMode="auto">
            <a:xfrm>
              <a:off x="2056" y="3690"/>
              <a:ext cx="1" cy="1"/>
            </a:xfrm>
            <a:prstGeom prst="line">
              <a:avLst/>
            </a:prstGeom>
            <a:grpFill/>
            <a:ln w="2">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4" name="Rectangle 343"/>
            <p:cNvSpPr>
              <a:spLocks noChangeArrowheads="1"/>
            </p:cNvSpPr>
            <p:nvPr/>
          </p:nvSpPr>
          <p:spPr bwMode="auto">
            <a:xfrm>
              <a:off x="2088" y="3664"/>
              <a:ext cx="24" cy="15"/>
            </a:xfrm>
            <a:prstGeom prst="rect">
              <a:avLst/>
            </a:prstGeom>
            <a:grpFill/>
            <a:ln w="2">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5" name="Line 344"/>
            <p:cNvSpPr>
              <a:spLocks noChangeShapeType="1"/>
            </p:cNvSpPr>
            <p:nvPr/>
          </p:nvSpPr>
          <p:spPr bwMode="auto">
            <a:xfrm>
              <a:off x="2100" y="3671"/>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6" name="Line 345"/>
            <p:cNvSpPr>
              <a:spLocks noChangeShapeType="1"/>
            </p:cNvSpPr>
            <p:nvPr/>
          </p:nvSpPr>
          <p:spPr bwMode="auto">
            <a:xfrm>
              <a:off x="2100" y="3671"/>
              <a:ext cx="1" cy="1"/>
            </a:xfrm>
            <a:prstGeom prst="line">
              <a:avLst/>
            </a:prstGeom>
            <a:grpFill/>
            <a:ln w="2">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7" name="Rectangle 346"/>
            <p:cNvSpPr>
              <a:spLocks noChangeArrowheads="1"/>
            </p:cNvSpPr>
            <p:nvPr/>
          </p:nvSpPr>
          <p:spPr bwMode="auto">
            <a:xfrm>
              <a:off x="2188" y="3664"/>
              <a:ext cx="24" cy="15"/>
            </a:xfrm>
            <a:prstGeom prst="rect">
              <a:avLst/>
            </a:prstGeom>
            <a:grpFill/>
            <a:ln w="2">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8" name="Line 347"/>
            <p:cNvSpPr>
              <a:spLocks noChangeShapeType="1"/>
            </p:cNvSpPr>
            <p:nvPr/>
          </p:nvSpPr>
          <p:spPr bwMode="auto">
            <a:xfrm>
              <a:off x="2200" y="3671"/>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19" name="Line 348"/>
            <p:cNvSpPr>
              <a:spLocks noChangeShapeType="1"/>
            </p:cNvSpPr>
            <p:nvPr/>
          </p:nvSpPr>
          <p:spPr bwMode="auto">
            <a:xfrm>
              <a:off x="2200" y="3671"/>
              <a:ext cx="1" cy="1"/>
            </a:xfrm>
            <a:prstGeom prst="line">
              <a:avLst/>
            </a:prstGeom>
            <a:grpFill/>
            <a:ln w="2">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0" name="Freeform 349"/>
            <p:cNvSpPr>
              <a:spLocks/>
            </p:cNvSpPr>
            <p:nvPr/>
          </p:nvSpPr>
          <p:spPr bwMode="auto">
            <a:xfrm>
              <a:off x="2115" y="3581"/>
              <a:ext cx="70" cy="60"/>
            </a:xfrm>
            <a:custGeom>
              <a:avLst/>
              <a:gdLst/>
              <a:ahLst/>
              <a:cxnLst>
                <a:cxn ang="0">
                  <a:pos x="282" y="120"/>
                </a:cxn>
                <a:cxn ang="0">
                  <a:pos x="282" y="120"/>
                </a:cxn>
                <a:cxn ang="0">
                  <a:pos x="281" y="103"/>
                </a:cxn>
                <a:cxn ang="0">
                  <a:pos x="277" y="87"/>
                </a:cxn>
                <a:cxn ang="0">
                  <a:pos x="271" y="73"/>
                </a:cxn>
                <a:cxn ang="0">
                  <a:pos x="263" y="58"/>
                </a:cxn>
                <a:cxn ang="0">
                  <a:pos x="253" y="46"/>
                </a:cxn>
                <a:cxn ang="0">
                  <a:pos x="240" y="34"/>
                </a:cxn>
                <a:cxn ang="0">
                  <a:pos x="227" y="24"/>
                </a:cxn>
                <a:cxn ang="0">
                  <a:pos x="211" y="16"/>
                </a:cxn>
                <a:cxn ang="0">
                  <a:pos x="196" y="9"/>
                </a:cxn>
                <a:cxn ang="0">
                  <a:pos x="179" y="4"/>
                </a:cxn>
                <a:cxn ang="0">
                  <a:pos x="161" y="1"/>
                </a:cxn>
                <a:cxn ang="0">
                  <a:pos x="143" y="0"/>
                </a:cxn>
                <a:cxn ang="0">
                  <a:pos x="125" y="1"/>
                </a:cxn>
                <a:cxn ang="0">
                  <a:pos x="107" y="3"/>
                </a:cxn>
                <a:cxn ang="0">
                  <a:pos x="89" y="9"/>
                </a:cxn>
                <a:cxn ang="0">
                  <a:pos x="71" y="16"/>
                </a:cxn>
                <a:cxn ang="0">
                  <a:pos x="71" y="16"/>
                </a:cxn>
                <a:cxn ang="0">
                  <a:pos x="55" y="25"/>
                </a:cxn>
                <a:cxn ang="0">
                  <a:pos x="40" y="36"/>
                </a:cxn>
                <a:cxn ang="0">
                  <a:pos x="27" y="48"/>
                </a:cxn>
                <a:cxn ang="0">
                  <a:pos x="18" y="62"/>
                </a:cxn>
                <a:cxn ang="0">
                  <a:pos x="11" y="76"/>
                </a:cxn>
                <a:cxn ang="0">
                  <a:pos x="6" y="90"/>
                </a:cxn>
                <a:cxn ang="0">
                  <a:pos x="2" y="106"/>
                </a:cxn>
                <a:cxn ang="0">
                  <a:pos x="0" y="121"/>
                </a:cxn>
                <a:cxn ang="0">
                  <a:pos x="2" y="137"/>
                </a:cxn>
                <a:cxn ang="0">
                  <a:pos x="6" y="151"/>
                </a:cxn>
                <a:cxn ang="0">
                  <a:pos x="11" y="166"/>
                </a:cxn>
                <a:cxn ang="0">
                  <a:pos x="18" y="180"/>
                </a:cxn>
                <a:cxn ang="0">
                  <a:pos x="29" y="193"/>
                </a:cxn>
                <a:cxn ang="0">
                  <a:pos x="40" y="205"/>
                </a:cxn>
                <a:cxn ang="0">
                  <a:pos x="55" y="216"/>
                </a:cxn>
                <a:cxn ang="0">
                  <a:pos x="71" y="226"/>
                </a:cxn>
                <a:cxn ang="0">
                  <a:pos x="71" y="226"/>
                </a:cxn>
                <a:cxn ang="0">
                  <a:pos x="89" y="234"/>
                </a:cxn>
                <a:cxn ang="0">
                  <a:pos x="107" y="238"/>
                </a:cxn>
                <a:cxn ang="0">
                  <a:pos x="125" y="241"/>
                </a:cxn>
                <a:cxn ang="0">
                  <a:pos x="145" y="243"/>
                </a:cxn>
                <a:cxn ang="0">
                  <a:pos x="163" y="240"/>
                </a:cxn>
                <a:cxn ang="0">
                  <a:pos x="179" y="237"/>
                </a:cxn>
                <a:cxn ang="0">
                  <a:pos x="196" y="233"/>
                </a:cxn>
                <a:cxn ang="0">
                  <a:pos x="213" y="226"/>
                </a:cxn>
                <a:cxn ang="0">
                  <a:pos x="227" y="217"/>
                </a:cxn>
                <a:cxn ang="0">
                  <a:pos x="241" y="207"/>
                </a:cxn>
                <a:cxn ang="0">
                  <a:pos x="253" y="196"/>
                </a:cxn>
                <a:cxn ang="0">
                  <a:pos x="263" y="183"/>
                </a:cxn>
                <a:cxn ang="0">
                  <a:pos x="272" y="169"/>
                </a:cxn>
                <a:cxn ang="0">
                  <a:pos x="277" y="154"/>
                </a:cxn>
                <a:cxn ang="0">
                  <a:pos x="281" y="138"/>
                </a:cxn>
                <a:cxn ang="0">
                  <a:pos x="282" y="120"/>
                </a:cxn>
                <a:cxn ang="0">
                  <a:pos x="282" y="120"/>
                </a:cxn>
              </a:cxnLst>
              <a:rect l="0" t="0" r="r" b="b"/>
              <a:pathLst>
                <a:path w="282" h="243">
                  <a:moveTo>
                    <a:pt x="282" y="120"/>
                  </a:moveTo>
                  <a:lnTo>
                    <a:pt x="282" y="120"/>
                  </a:lnTo>
                  <a:lnTo>
                    <a:pt x="281" y="103"/>
                  </a:lnTo>
                  <a:lnTo>
                    <a:pt x="277" y="87"/>
                  </a:lnTo>
                  <a:lnTo>
                    <a:pt x="271" y="73"/>
                  </a:lnTo>
                  <a:lnTo>
                    <a:pt x="263" y="58"/>
                  </a:lnTo>
                  <a:lnTo>
                    <a:pt x="253" y="46"/>
                  </a:lnTo>
                  <a:lnTo>
                    <a:pt x="240" y="34"/>
                  </a:lnTo>
                  <a:lnTo>
                    <a:pt x="227" y="24"/>
                  </a:lnTo>
                  <a:lnTo>
                    <a:pt x="211" y="16"/>
                  </a:lnTo>
                  <a:lnTo>
                    <a:pt x="196" y="9"/>
                  </a:lnTo>
                  <a:lnTo>
                    <a:pt x="179" y="4"/>
                  </a:lnTo>
                  <a:lnTo>
                    <a:pt x="161" y="1"/>
                  </a:lnTo>
                  <a:lnTo>
                    <a:pt x="143" y="0"/>
                  </a:lnTo>
                  <a:lnTo>
                    <a:pt x="125" y="1"/>
                  </a:lnTo>
                  <a:lnTo>
                    <a:pt x="107" y="3"/>
                  </a:lnTo>
                  <a:lnTo>
                    <a:pt x="89" y="9"/>
                  </a:lnTo>
                  <a:lnTo>
                    <a:pt x="71" y="16"/>
                  </a:lnTo>
                  <a:lnTo>
                    <a:pt x="71" y="16"/>
                  </a:lnTo>
                  <a:lnTo>
                    <a:pt x="55" y="25"/>
                  </a:lnTo>
                  <a:lnTo>
                    <a:pt x="40" y="36"/>
                  </a:lnTo>
                  <a:lnTo>
                    <a:pt x="27" y="48"/>
                  </a:lnTo>
                  <a:lnTo>
                    <a:pt x="18" y="62"/>
                  </a:lnTo>
                  <a:lnTo>
                    <a:pt x="11" y="76"/>
                  </a:lnTo>
                  <a:lnTo>
                    <a:pt x="6" y="90"/>
                  </a:lnTo>
                  <a:lnTo>
                    <a:pt x="2" y="106"/>
                  </a:lnTo>
                  <a:lnTo>
                    <a:pt x="0" y="121"/>
                  </a:lnTo>
                  <a:lnTo>
                    <a:pt x="2" y="137"/>
                  </a:lnTo>
                  <a:lnTo>
                    <a:pt x="6" y="151"/>
                  </a:lnTo>
                  <a:lnTo>
                    <a:pt x="11" y="166"/>
                  </a:lnTo>
                  <a:lnTo>
                    <a:pt x="18" y="180"/>
                  </a:lnTo>
                  <a:lnTo>
                    <a:pt x="29" y="193"/>
                  </a:lnTo>
                  <a:lnTo>
                    <a:pt x="40" y="205"/>
                  </a:lnTo>
                  <a:lnTo>
                    <a:pt x="55" y="216"/>
                  </a:lnTo>
                  <a:lnTo>
                    <a:pt x="71" y="226"/>
                  </a:lnTo>
                  <a:lnTo>
                    <a:pt x="71" y="226"/>
                  </a:lnTo>
                  <a:lnTo>
                    <a:pt x="89" y="234"/>
                  </a:lnTo>
                  <a:lnTo>
                    <a:pt x="107" y="238"/>
                  </a:lnTo>
                  <a:lnTo>
                    <a:pt x="125" y="241"/>
                  </a:lnTo>
                  <a:lnTo>
                    <a:pt x="145" y="243"/>
                  </a:lnTo>
                  <a:lnTo>
                    <a:pt x="163" y="240"/>
                  </a:lnTo>
                  <a:lnTo>
                    <a:pt x="179" y="237"/>
                  </a:lnTo>
                  <a:lnTo>
                    <a:pt x="196" y="233"/>
                  </a:lnTo>
                  <a:lnTo>
                    <a:pt x="213" y="226"/>
                  </a:lnTo>
                  <a:lnTo>
                    <a:pt x="227" y="217"/>
                  </a:lnTo>
                  <a:lnTo>
                    <a:pt x="241" y="207"/>
                  </a:lnTo>
                  <a:lnTo>
                    <a:pt x="253" y="196"/>
                  </a:lnTo>
                  <a:lnTo>
                    <a:pt x="263" y="183"/>
                  </a:lnTo>
                  <a:lnTo>
                    <a:pt x="272" y="169"/>
                  </a:lnTo>
                  <a:lnTo>
                    <a:pt x="277" y="154"/>
                  </a:lnTo>
                  <a:lnTo>
                    <a:pt x="281" y="138"/>
                  </a:lnTo>
                  <a:lnTo>
                    <a:pt x="282" y="120"/>
                  </a:lnTo>
                  <a:lnTo>
                    <a:pt x="282" y="120"/>
                  </a:lnTo>
                  <a:close/>
                </a:path>
              </a:pathLst>
            </a:cu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1" name="Rectangle 350"/>
            <p:cNvSpPr>
              <a:spLocks noChangeArrowheads="1"/>
            </p:cNvSpPr>
            <p:nvPr/>
          </p:nvSpPr>
          <p:spPr bwMode="auto">
            <a:xfrm>
              <a:off x="2128" y="3601"/>
              <a:ext cx="44" cy="10"/>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2" name="Line 351"/>
            <p:cNvSpPr>
              <a:spLocks noChangeShapeType="1"/>
            </p:cNvSpPr>
            <p:nvPr/>
          </p:nvSpPr>
          <p:spPr bwMode="auto">
            <a:xfrm>
              <a:off x="2150" y="3606"/>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3" name="Line 352"/>
            <p:cNvSpPr>
              <a:spLocks noChangeShapeType="1"/>
            </p:cNvSpPr>
            <p:nvPr/>
          </p:nvSpPr>
          <p:spPr bwMode="auto">
            <a:xfrm>
              <a:off x="2150" y="3606"/>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4" name="Rectangle 353"/>
            <p:cNvSpPr>
              <a:spLocks noChangeArrowheads="1"/>
            </p:cNvSpPr>
            <p:nvPr/>
          </p:nvSpPr>
          <p:spPr bwMode="auto">
            <a:xfrm>
              <a:off x="2124" y="3616"/>
              <a:ext cx="8" cy="8"/>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5" name="Line 354"/>
            <p:cNvSpPr>
              <a:spLocks noChangeShapeType="1"/>
            </p:cNvSpPr>
            <p:nvPr/>
          </p:nvSpPr>
          <p:spPr bwMode="auto">
            <a:xfrm>
              <a:off x="2128" y="3620"/>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6" name="Line 355"/>
            <p:cNvSpPr>
              <a:spLocks noChangeShapeType="1"/>
            </p:cNvSpPr>
            <p:nvPr/>
          </p:nvSpPr>
          <p:spPr bwMode="auto">
            <a:xfrm>
              <a:off x="2128" y="3620"/>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7" name="Rectangle 356"/>
            <p:cNvSpPr>
              <a:spLocks noChangeArrowheads="1"/>
            </p:cNvSpPr>
            <p:nvPr/>
          </p:nvSpPr>
          <p:spPr bwMode="auto">
            <a:xfrm>
              <a:off x="2141" y="3591"/>
              <a:ext cx="18" cy="3"/>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8" name="Line 357"/>
            <p:cNvSpPr>
              <a:spLocks noChangeShapeType="1"/>
            </p:cNvSpPr>
            <p:nvPr/>
          </p:nvSpPr>
          <p:spPr bwMode="auto">
            <a:xfrm>
              <a:off x="2150" y="3593"/>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29" name="Line 358"/>
            <p:cNvSpPr>
              <a:spLocks noChangeShapeType="1"/>
            </p:cNvSpPr>
            <p:nvPr/>
          </p:nvSpPr>
          <p:spPr bwMode="auto">
            <a:xfrm>
              <a:off x="2150" y="3593"/>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0" name="Rectangle 359"/>
            <p:cNvSpPr>
              <a:spLocks noChangeArrowheads="1"/>
            </p:cNvSpPr>
            <p:nvPr/>
          </p:nvSpPr>
          <p:spPr bwMode="auto">
            <a:xfrm>
              <a:off x="2138" y="3616"/>
              <a:ext cx="9" cy="8"/>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1" name="Line 360"/>
            <p:cNvSpPr>
              <a:spLocks noChangeShapeType="1"/>
            </p:cNvSpPr>
            <p:nvPr/>
          </p:nvSpPr>
          <p:spPr bwMode="auto">
            <a:xfrm>
              <a:off x="2143" y="3620"/>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2" name="Line 361"/>
            <p:cNvSpPr>
              <a:spLocks noChangeShapeType="1"/>
            </p:cNvSpPr>
            <p:nvPr/>
          </p:nvSpPr>
          <p:spPr bwMode="auto">
            <a:xfrm>
              <a:off x="2143" y="3620"/>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3" name="Rectangle 362"/>
            <p:cNvSpPr>
              <a:spLocks noChangeArrowheads="1"/>
            </p:cNvSpPr>
            <p:nvPr/>
          </p:nvSpPr>
          <p:spPr bwMode="auto">
            <a:xfrm>
              <a:off x="2153" y="3616"/>
              <a:ext cx="9" cy="8"/>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4" name="Line 363"/>
            <p:cNvSpPr>
              <a:spLocks noChangeShapeType="1"/>
            </p:cNvSpPr>
            <p:nvPr/>
          </p:nvSpPr>
          <p:spPr bwMode="auto">
            <a:xfrm>
              <a:off x="2157" y="3620"/>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5" name="Line 364"/>
            <p:cNvSpPr>
              <a:spLocks noChangeShapeType="1"/>
            </p:cNvSpPr>
            <p:nvPr/>
          </p:nvSpPr>
          <p:spPr bwMode="auto">
            <a:xfrm>
              <a:off x="2157" y="3620"/>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6" name="Rectangle 365"/>
            <p:cNvSpPr>
              <a:spLocks noChangeArrowheads="1"/>
            </p:cNvSpPr>
            <p:nvPr/>
          </p:nvSpPr>
          <p:spPr bwMode="auto">
            <a:xfrm>
              <a:off x="2168" y="3616"/>
              <a:ext cx="8" cy="8"/>
            </a:xfrm>
            <a:prstGeom prst="rect">
              <a:avLst/>
            </a:prstGeom>
            <a:grpFill/>
            <a:ln w="1">
              <a:solidFill>
                <a:srgbClr val="CAD6DA"/>
              </a:solidFill>
              <a:prstDash val="solid"/>
              <a:miter lim="800000"/>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7" name="Line 366"/>
            <p:cNvSpPr>
              <a:spLocks noChangeShapeType="1"/>
            </p:cNvSpPr>
            <p:nvPr/>
          </p:nvSpPr>
          <p:spPr bwMode="auto">
            <a:xfrm>
              <a:off x="2172" y="3620"/>
              <a:ext cx="1" cy="1"/>
            </a:xfrm>
            <a:prstGeom prst="line">
              <a:avLst/>
            </a:prstGeom>
            <a:grpFill/>
            <a:ln w="9525">
              <a:solidFill>
                <a:srgbClr val="CAD6DA"/>
              </a:solidFill>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8" name="Line 367"/>
            <p:cNvSpPr>
              <a:spLocks noChangeShapeType="1"/>
            </p:cNvSpPr>
            <p:nvPr/>
          </p:nvSpPr>
          <p:spPr bwMode="auto">
            <a:xfrm>
              <a:off x="2172" y="3620"/>
              <a:ext cx="1" cy="1"/>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sp>
          <p:nvSpPr>
            <p:cNvPr id="4139" name="Line 368"/>
            <p:cNvSpPr>
              <a:spLocks noChangeShapeType="1"/>
            </p:cNvSpPr>
            <p:nvPr/>
          </p:nvSpPr>
          <p:spPr bwMode="auto">
            <a:xfrm>
              <a:off x="2088" y="3553"/>
              <a:ext cx="1" cy="73"/>
            </a:xfrm>
            <a:prstGeom prst="line">
              <a:avLst/>
            </a:prstGeom>
            <a:grpFill/>
            <a:ln w="1">
              <a:solidFill>
                <a:srgbClr val="CAD6DA"/>
              </a:solidFill>
              <a:prstDash val="solid"/>
              <a:round/>
              <a:headEnd/>
              <a:tailEnd/>
            </a:ln>
          </p:spPr>
          <p:txBody>
            <a:bodyPr/>
            <a:lstStyle/>
            <a:p>
              <a:pPr defTabSz="913943">
                <a:defRPr/>
              </a:pPr>
              <a:endParaRPr lang="en-US" sz="1799" kern="0">
                <a:solidFill>
                  <a:sysClr val="windowText" lastClr="000000"/>
                </a:solidFill>
                <a:latin typeface="Arial"/>
                <a:ea typeface="ＭＳ Ｐゴシック"/>
                <a:cs typeface="Arial" pitchFamily="34" charset="0"/>
              </a:endParaRPr>
            </a:p>
          </p:txBody>
        </p:sp>
      </p:grpSp>
      <p:sp>
        <p:nvSpPr>
          <p:cNvPr id="1405" name="Rectangle 1404"/>
          <p:cNvSpPr/>
          <p:nvPr/>
        </p:nvSpPr>
        <p:spPr bwMode="auto">
          <a:xfrm>
            <a:off x="4356100" y="1647168"/>
            <a:ext cx="7440613" cy="877430"/>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06" name="Rectangle 1405"/>
          <p:cNvSpPr/>
          <p:nvPr/>
        </p:nvSpPr>
        <p:spPr bwMode="auto">
          <a:xfrm>
            <a:off x="4356105" y="2588073"/>
            <a:ext cx="1257300" cy="3704883"/>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07" name="Rectangle 1406"/>
          <p:cNvSpPr/>
          <p:nvPr/>
        </p:nvSpPr>
        <p:spPr bwMode="auto">
          <a:xfrm flipH="1">
            <a:off x="5670550" y="2588073"/>
            <a:ext cx="4856163" cy="879017"/>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08" name="Rectangle 1407"/>
          <p:cNvSpPr/>
          <p:nvPr/>
        </p:nvSpPr>
        <p:spPr bwMode="auto">
          <a:xfrm flipH="1">
            <a:off x="5673725" y="3513102"/>
            <a:ext cx="4852988" cy="921857"/>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09" name="Rectangle 1408"/>
          <p:cNvSpPr/>
          <p:nvPr/>
        </p:nvSpPr>
        <p:spPr bwMode="auto">
          <a:xfrm flipH="1">
            <a:off x="5668963" y="4484138"/>
            <a:ext cx="1136650" cy="875844"/>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10" name="Rectangle 1409"/>
          <p:cNvSpPr/>
          <p:nvPr/>
        </p:nvSpPr>
        <p:spPr bwMode="auto">
          <a:xfrm flipH="1">
            <a:off x="9266238" y="4484138"/>
            <a:ext cx="1250950" cy="875844"/>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11" name="Rectangle 1410"/>
          <p:cNvSpPr/>
          <p:nvPr/>
        </p:nvSpPr>
        <p:spPr bwMode="auto">
          <a:xfrm flipH="1">
            <a:off x="8066088" y="4484138"/>
            <a:ext cx="1136650" cy="875844"/>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12" name="Rectangle 1411"/>
          <p:cNvSpPr/>
          <p:nvPr/>
        </p:nvSpPr>
        <p:spPr bwMode="auto">
          <a:xfrm flipH="1">
            <a:off x="5668963" y="5417102"/>
            <a:ext cx="1136650" cy="875844"/>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13" name="Rectangle 1412"/>
          <p:cNvSpPr/>
          <p:nvPr/>
        </p:nvSpPr>
        <p:spPr bwMode="auto">
          <a:xfrm flipH="1">
            <a:off x="9266238" y="5417102"/>
            <a:ext cx="1250950" cy="875844"/>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14" name="Rectangle 1413"/>
          <p:cNvSpPr/>
          <p:nvPr/>
        </p:nvSpPr>
        <p:spPr bwMode="auto">
          <a:xfrm flipH="1">
            <a:off x="8066088" y="5417102"/>
            <a:ext cx="1136650" cy="875844"/>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15" name="Rectangle 1414"/>
          <p:cNvSpPr/>
          <p:nvPr/>
        </p:nvSpPr>
        <p:spPr bwMode="auto">
          <a:xfrm flipH="1">
            <a:off x="6869118" y="5417102"/>
            <a:ext cx="1133475" cy="875844"/>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16" name="Rectangle 1415"/>
          <p:cNvSpPr/>
          <p:nvPr/>
        </p:nvSpPr>
        <p:spPr bwMode="auto">
          <a:xfrm flipH="1">
            <a:off x="6869118" y="4484138"/>
            <a:ext cx="1133475" cy="875844"/>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18" name="TextBox 1417"/>
          <p:cNvSpPr txBox="1"/>
          <p:nvPr/>
        </p:nvSpPr>
        <p:spPr>
          <a:xfrm>
            <a:off x="11091863" y="1591633"/>
            <a:ext cx="557212" cy="314161"/>
          </a:xfrm>
          <a:prstGeom prst="rect">
            <a:avLst/>
          </a:prstGeom>
          <a:noFill/>
        </p:spPr>
        <p:txBody>
          <a:bodyPr wrap="none">
            <a:spAutoFit/>
          </a:bodyPr>
          <a:lstStyle/>
          <a:p>
            <a:pPr algn="r" defTabSz="913943" fontAlgn="base">
              <a:spcBef>
                <a:spcPct val="50000"/>
              </a:spcBef>
              <a:spcAft>
                <a:spcPct val="0"/>
              </a:spcAft>
              <a:buClr>
                <a:srgbClr val="949EAA"/>
              </a:buClr>
              <a:defRPr/>
            </a:pPr>
            <a:r>
              <a:rPr lang="en-US" sz="1399" b="1" dirty="0">
                <a:solidFill>
                  <a:srgbClr val="FFFFFF"/>
                </a:solidFill>
                <a:latin typeface="Arial"/>
                <a:ea typeface="ＭＳ Ｐゴシック"/>
                <a:cs typeface="Arial" pitchFamily="34" charset="0"/>
              </a:rPr>
              <a:t>ERP</a:t>
            </a:r>
          </a:p>
        </p:txBody>
      </p:sp>
      <p:sp>
        <p:nvSpPr>
          <p:cNvPr id="1419" name="TextBox 1418"/>
          <p:cNvSpPr txBox="1"/>
          <p:nvPr/>
        </p:nvSpPr>
        <p:spPr>
          <a:xfrm>
            <a:off x="11088688" y="2047017"/>
            <a:ext cx="563562" cy="314161"/>
          </a:xfrm>
          <a:prstGeom prst="rect">
            <a:avLst/>
          </a:prstGeom>
          <a:noFill/>
        </p:spPr>
        <p:txBody>
          <a:bodyPr wrap="none">
            <a:spAutoFit/>
          </a:bodyPr>
          <a:lstStyle/>
          <a:p>
            <a:pPr algn="r" defTabSz="913943" fontAlgn="base">
              <a:spcBef>
                <a:spcPct val="50000"/>
              </a:spcBef>
              <a:spcAft>
                <a:spcPct val="0"/>
              </a:spcAft>
              <a:buClr>
                <a:srgbClr val="949EAA"/>
              </a:buClr>
              <a:defRPr/>
            </a:pPr>
            <a:r>
              <a:rPr lang="en-US" sz="1399" b="1" dirty="0">
                <a:solidFill>
                  <a:srgbClr val="000000"/>
                </a:solidFill>
                <a:latin typeface="Arial"/>
                <a:ea typeface="ＭＳ Ｐゴシック"/>
                <a:cs typeface="Arial" pitchFamily="34" charset="0"/>
              </a:rPr>
              <a:t>PLM</a:t>
            </a:r>
          </a:p>
        </p:txBody>
      </p:sp>
      <p:sp>
        <p:nvSpPr>
          <p:cNvPr id="1420" name="Rectangle 1419"/>
          <p:cNvSpPr/>
          <p:nvPr/>
        </p:nvSpPr>
        <p:spPr bwMode="auto">
          <a:xfrm>
            <a:off x="10585455" y="2588071"/>
            <a:ext cx="1211263" cy="3703296"/>
          </a:xfrm>
          <a:prstGeom prst="rect">
            <a:avLst/>
          </a:prstGeom>
          <a:solidFill>
            <a:schemeClr val="bg2"/>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21" name="Text Box 8"/>
          <p:cNvSpPr txBox="1">
            <a:spLocks noChangeArrowheads="1"/>
          </p:cNvSpPr>
          <p:nvPr>
            <p:custDataLst>
              <p:tags r:id="rId10"/>
            </p:custDataLst>
          </p:nvPr>
        </p:nvSpPr>
        <p:spPr bwMode="auto">
          <a:xfrm>
            <a:off x="6967538" y="5096604"/>
            <a:ext cx="873125" cy="282428"/>
          </a:xfrm>
          <a:prstGeom prst="rect">
            <a:avLst/>
          </a:prstGeom>
          <a:noFill/>
          <a:ln w="9525">
            <a:noFill/>
            <a:miter lim="800000"/>
            <a:headEnd/>
            <a:tailEnd/>
          </a:ln>
        </p:spPr>
        <p:txBody>
          <a:bodyPr lIns="29976" tIns="0" rIns="29976" bIns="0">
            <a:spAutoFit/>
          </a:bodyPr>
          <a:lstStyle/>
          <a:p>
            <a:pPr algn="ctr" defTabSz="761619" fontAlgn="base">
              <a:lnSpc>
                <a:spcPct val="90000"/>
              </a:lnSpc>
              <a:spcBef>
                <a:spcPct val="50000"/>
              </a:spcBef>
              <a:spcAft>
                <a:spcPct val="0"/>
              </a:spcAft>
              <a:buClr>
                <a:srgbClr val="FF9900"/>
              </a:buClr>
              <a:buSzPct val="80000"/>
              <a:defRPr/>
            </a:pPr>
            <a:r>
              <a:rPr lang="en-US" sz="999" b="1" dirty="0">
                <a:solidFill>
                  <a:srgbClr val="000000"/>
                </a:solidFill>
                <a:latin typeface="Arial"/>
                <a:ea typeface="ＭＳ Ｐゴシック"/>
                <a:cs typeface="Arial" pitchFamily="34" charset="0"/>
              </a:rPr>
              <a:t>SIMATIC</a:t>
            </a:r>
            <a:br>
              <a:rPr lang="en-US" sz="999" b="1"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HMI</a:t>
            </a:r>
          </a:p>
        </p:txBody>
      </p:sp>
      <p:sp>
        <p:nvSpPr>
          <p:cNvPr id="1422" name="Text Box 8"/>
          <p:cNvSpPr txBox="1">
            <a:spLocks noChangeArrowheads="1"/>
          </p:cNvSpPr>
          <p:nvPr>
            <p:custDataLst>
              <p:tags r:id="rId11"/>
            </p:custDataLst>
          </p:nvPr>
        </p:nvSpPr>
        <p:spPr bwMode="auto">
          <a:xfrm>
            <a:off x="5845180" y="5096604"/>
            <a:ext cx="881063" cy="282428"/>
          </a:xfrm>
          <a:prstGeom prst="rect">
            <a:avLst/>
          </a:prstGeom>
          <a:noFill/>
          <a:ln w="9525">
            <a:noFill/>
            <a:miter lim="800000"/>
            <a:headEnd/>
            <a:tailEnd/>
          </a:ln>
        </p:spPr>
        <p:txBody>
          <a:bodyPr lIns="29976" tIns="0" rIns="29976" bIns="0">
            <a:spAutoFit/>
          </a:bodyPr>
          <a:lstStyle/>
          <a:p>
            <a:pPr algn="ctr" defTabSz="761619" fontAlgn="base">
              <a:lnSpc>
                <a:spcPct val="90000"/>
              </a:lnSpc>
              <a:spcBef>
                <a:spcPct val="50000"/>
              </a:spcBef>
              <a:spcAft>
                <a:spcPct val="0"/>
              </a:spcAft>
              <a:buClr>
                <a:srgbClr val="FF9900"/>
              </a:buClr>
              <a:buSzPct val="80000"/>
              <a:defRPr/>
            </a:pPr>
            <a:r>
              <a:rPr lang="en-US" sz="999" b="1" dirty="0">
                <a:solidFill>
                  <a:srgbClr val="000000"/>
                </a:solidFill>
                <a:latin typeface="Arial"/>
                <a:ea typeface="ＭＳ Ｐゴシック"/>
                <a:cs typeface="Arial" pitchFamily="34" charset="0"/>
              </a:rPr>
              <a:t>SIMATIC</a:t>
            </a:r>
            <a:r>
              <a:rPr lang="en-US" sz="999" dirty="0">
                <a:solidFill>
                  <a:srgbClr val="000000"/>
                </a:solidFill>
                <a:latin typeface="Arial"/>
                <a:ea typeface="ＭＳ Ｐゴシック"/>
                <a:cs typeface="Arial" pitchFamily="34" charset="0"/>
              </a:rPr>
              <a:t> Controllers</a:t>
            </a:r>
          </a:p>
        </p:txBody>
      </p:sp>
      <p:sp>
        <p:nvSpPr>
          <p:cNvPr id="1423" name="Text Box 8"/>
          <p:cNvSpPr txBox="1">
            <a:spLocks noChangeArrowheads="1"/>
          </p:cNvSpPr>
          <p:nvPr>
            <p:custDataLst>
              <p:tags r:id="rId12"/>
            </p:custDataLst>
          </p:nvPr>
        </p:nvSpPr>
        <p:spPr bwMode="auto">
          <a:xfrm>
            <a:off x="6873875" y="5901047"/>
            <a:ext cx="1123950" cy="423642"/>
          </a:xfrm>
          <a:prstGeom prst="rect">
            <a:avLst/>
          </a:prstGeom>
          <a:noFill/>
          <a:ln w="9525">
            <a:noFill/>
            <a:miter lim="800000"/>
            <a:headEnd/>
            <a:tailEnd/>
          </a:ln>
        </p:spPr>
        <p:txBody>
          <a:bodyPr lIns="29976" tIns="0" rIns="29976" bIns="0">
            <a:spAutoFit/>
          </a:bodyPr>
          <a:lstStyle/>
          <a:p>
            <a:pPr algn="ctr" defTabSz="761619" fontAlgn="base">
              <a:lnSpc>
                <a:spcPct val="90000"/>
              </a:lnSpc>
              <a:spcBef>
                <a:spcPct val="50000"/>
              </a:spcBef>
              <a:spcAft>
                <a:spcPct val="0"/>
              </a:spcAft>
              <a:buClr>
                <a:srgbClr val="FF9900"/>
              </a:buClr>
              <a:buSzPct val="80000"/>
              <a:defRPr/>
            </a:pPr>
            <a:r>
              <a:rPr lang="en-US" sz="999" b="1" dirty="0">
                <a:solidFill>
                  <a:srgbClr val="000000"/>
                </a:solidFill>
                <a:latin typeface="Arial"/>
                <a:ea typeface="ＭＳ Ｐゴシック"/>
                <a:cs typeface="Arial" pitchFamily="34" charset="0"/>
              </a:rPr>
              <a:t>SIMATIC IDENT</a:t>
            </a:r>
            <a:br>
              <a:rPr lang="en-US" sz="999" b="1"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Industrial Identification</a:t>
            </a:r>
          </a:p>
        </p:txBody>
      </p:sp>
      <p:sp>
        <p:nvSpPr>
          <p:cNvPr id="1424" name="Text Box 8"/>
          <p:cNvSpPr txBox="1">
            <a:spLocks noChangeArrowheads="1"/>
          </p:cNvSpPr>
          <p:nvPr>
            <p:custDataLst>
              <p:tags r:id="rId13"/>
            </p:custDataLst>
          </p:nvPr>
        </p:nvSpPr>
        <p:spPr bwMode="auto">
          <a:xfrm>
            <a:off x="8093075" y="6013692"/>
            <a:ext cx="1117600" cy="284014"/>
          </a:xfrm>
          <a:prstGeom prst="rect">
            <a:avLst/>
          </a:prstGeom>
          <a:noFill/>
          <a:ln w="9525">
            <a:noFill/>
            <a:miter lim="800000"/>
            <a:headEnd/>
            <a:tailEnd/>
          </a:ln>
        </p:spPr>
        <p:txBody>
          <a:bodyPr lIns="29976" tIns="0" rIns="29976" bIns="0">
            <a:spAutoFit/>
          </a:bodyPr>
          <a:lstStyle/>
          <a:p>
            <a:pPr algn="ctr" defTabSz="761619" fontAlgn="base">
              <a:lnSpc>
                <a:spcPct val="90000"/>
              </a:lnSpc>
              <a:spcBef>
                <a:spcPct val="50000"/>
              </a:spcBef>
              <a:spcAft>
                <a:spcPct val="0"/>
              </a:spcAft>
              <a:buClr>
                <a:srgbClr val="FF9900"/>
              </a:buClr>
              <a:buSzPct val="80000"/>
              <a:defRPr/>
            </a:pPr>
            <a:r>
              <a:rPr lang="en-US" sz="999" b="1" dirty="0">
                <a:solidFill>
                  <a:srgbClr val="000000"/>
                </a:solidFill>
                <a:latin typeface="Arial"/>
                <a:ea typeface="ＭＳ Ｐゴシック"/>
                <a:cs typeface="Arial" pitchFamily="34" charset="0"/>
              </a:rPr>
              <a:t>SIMATIC </a:t>
            </a:r>
            <a:r>
              <a:rPr lang="en-US" sz="999" dirty="0">
                <a:solidFill>
                  <a:srgbClr val="000000"/>
                </a:solidFill>
                <a:latin typeface="Arial"/>
                <a:ea typeface="ＭＳ Ｐゴシック"/>
                <a:cs typeface="Arial" pitchFamily="34" charset="0"/>
              </a:rPr>
              <a:t>Distributed  I/O</a:t>
            </a:r>
          </a:p>
        </p:txBody>
      </p:sp>
      <p:sp>
        <p:nvSpPr>
          <p:cNvPr id="1425" name="Text Box 8"/>
          <p:cNvSpPr txBox="1">
            <a:spLocks noChangeArrowheads="1"/>
          </p:cNvSpPr>
          <p:nvPr>
            <p:custDataLst>
              <p:tags r:id="rId14"/>
            </p:custDataLst>
          </p:nvPr>
        </p:nvSpPr>
        <p:spPr bwMode="auto">
          <a:xfrm>
            <a:off x="9266243" y="6013692"/>
            <a:ext cx="1235075" cy="284014"/>
          </a:xfrm>
          <a:prstGeom prst="rect">
            <a:avLst/>
          </a:prstGeom>
          <a:noFill/>
          <a:ln w="9525">
            <a:noFill/>
            <a:miter lim="800000"/>
            <a:headEnd/>
            <a:tailEnd/>
          </a:ln>
        </p:spPr>
        <p:txBody>
          <a:bodyPr lIns="29976" tIns="0" rIns="29976" bIns="0">
            <a:spAutoFit/>
          </a:bodyPr>
          <a:lstStyle/>
          <a:p>
            <a:pPr algn="ctr" defTabSz="761619" fontAlgn="base">
              <a:lnSpc>
                <a:spcPct val="90000"/>
              </a:lnSpc>
              <a:spcBef>
                <a:spcPct val="50000"/>
              </a:spcBef>
              <a:spcAft>
                <a:spcPct val="0"/>
              </a:spcAft>
              <a:buClr>
                <a:srgbClr val="FF9900"/>
              </a:buClr>
              <a:buSzPct val="80000"/>
            </a:pPr>
            <a:r>
              <a:rPr lang="en-US" sz="999" b="1">
                <a:solidFill>
                  <a:srgbClr val="000000"/>
                </a:solidFill>
                <a:latin typeface="Arial" pitchFamily="34" charset="0"/>
                <a:ea typeface="ＭＳ Ｐゴシック"/>
                <a:cs typeface="Arial" pitchFamily="34" charset="0"/>
              </a:rPr>
              <a:t>SINAMICS</a:t>
            </a:r>
            <a:r>
              <a:rPr lang="en-US" sz="999">
                <a:solidFill>
                  <a:srgbClr val="000000"/>
                </a:solidFill>
                <a:latin typeface="Arial" pitchFamily="34" charset="0"/>
                <a:ea typeface="ＭＳ Ｐゴシック"/>
                <a:cs typeface="Arial" pitchFamily="34" charset="0"/>
              </a:rPr>
              <a:t/>
            </a:r>
            <a:br>
              <a:rPr lang="en-US" sz="999">
                <a:solidFill>
                  <a:srgbClr val="000000"/>
                </a:solidFill>
                <a:latin typeface="Arial" pitchFamily="34" charset="0"/>
                <a:ea typeface="ＭＳ Ｐゴシック"/>
                <a:cs typeface="Arial" pitchFamily="34" charset="0"/>
              </a:rPr>
            </a:br>
            <a:r>
              <a:rPr lang="en-US" sz="999">
                <a:solidFill>
                  <a:srgbClr val="000000"/>
                </a:solidFill>
                <a:latin typeface="Arial" pitchFamily="34" charset="0"/>
                <a:ea typeface="ＭＳ Ｐゴシック"/>
                <a:cs typeface="Arial" pitchFamily="34" charset="0"/>
              </a:rPr>
              <a:t>Drive Systems</a:t>
            </a:r>
          </a:p>
        </p:txBody>
      </p:sp>
      <p:sp>
        <p:nvSpPr>
          <p:cNvPr id="1426" name="Text Box 1471"/>
          <p:cNvSpPr txBox="1">
            <a:spLocks noChangeArrowheads="1"/>
          </p:cNvSpPr>
          <p:nvPr/>
        </p:nvSpPr>
        <p:spPr bwMode="auto">
          <a:xfrm>
            <a:off x="6135688" y="3790762"/>
            <a:ext cx="1165225" cy="314161"/>
          </a:xfrm>
          <a:prstGeom prst="rect">
            <a:avLst/>
          </a:prstGeom>
          <a:noFill/>
          <a:ln w="9525" algn="ctr">
            <a:noFill/>
            <a:miter lim="800000"/>
            <a:headEnd/>
            <a:tailEnd/>
          </a:ln>
        </p:spPr>
        <p:txBody>
          <a:bodyPr lIns="0" tIns="0" rIns="0" bIns="0">
            <a:spAutoFit/>
          </a:bodyPr>
          <a:lstStyle/>
          <a:p>
            <a:pPr algn="ctr" defTabSz="913943" fontAlgn="base">
              <a:spcBef>
                <a:spcPct val="50000"/>
              </a:spcBef>
              <a:spcAft>
                <a:spcPct val="0"/>
              </a:spcAft>
              <a:buClr>
                <a:srgbClr val="949EAA"/>
              </a:buClr>
              <a:defRPr/>
            </a:pPr>
            <a:r>
              <a:rPr lang="en-US" sz="999" b="1" dirty="0">
                <a:solidFill>
                  <a:srgbClr val="000000"/>
                </a:solidFill>
                <a:latin typeface="Arial"/>
                <a:ea typeface="ＭＳ Ｐゴシック"/>
                <a:cs typeface="Arial" pitchFamily="34" charset="0"/>
              </a:rPr>
              <a:t>SIMATIC </a:t>
            </a:r>
            <a:r>
              <a:rPr lang="en-US" sz="999" b="1" dirty="0" err="1">
                <a:solidFill>
                  <a:srgbClr val="000000"/>
                </a:solidFill>
                <a:latin typeface="Arial"/>
                <a:ea typeface="ＭＳ Ｐゴシック"/>
                <a:cs typeface="Arial" pitchFamily="34" charset="0"/>
              </a:rPr>
              <a:t>WinCC</a:t>
            </a:r>
            <a:r>
              <a:rPr lang="en-US" sz="999" b="1" dirty="0">
                <a:solidFill>
                  <a:srgbClr val="000000"/>
                </a:solidFill>
                <a:latin typeface="Arial"/>
                <a:ea typeface="ＭＳ Ｐゴシック"/>
                <a:cs typeface="Arial" pitchFamily="34" charset="0"/>
              </a:rPr>
              <a:t/>
            </a:r>
            <a:br>
              <a:rPr lang="en-US" sz="999" b="1" dirty="0">
                <a:solidFill>
                  <a:srgbClr val="000000"/>
                </a:solidFill>
                <a:latin typeface="Arial"/>
                <a:ea typeface="ＭＳ Ｐゴシック"/>
                <a:cs typeface="Arial" pitchFamily="34" charset="0"/>
              </a:rPr>
            </a:br>
            <a:r>
              <a:rPr lang="en-US" sz="999" b="1" dirty="0">
                <a:solidFill>
                  <a:srgbClr val="000000"/>
                </a:solidFill>
                <a:latin typeface="Arial"/>
                <a:ea typeface="ＭＳ Ｐゴシック"/>
                <a:cs typeface="Arial" pitchFamily="34" charset="0"/>
              </a:rPr>
              <a:t>SCADA System</a:t>
            </a:r>
          </a:p>
        </p:txBody>
      </p:sp>
      <p:sp>
        <p:nvSpPr>
          <p:cNvPr id="1427" name="Text Box 8"/>
          <p:cNvSpPr txBox="1">
            <a:spLocks noChangeArrowheads="1"/>
          </p:cNvSpPr>
          <p:nvPr>
            <p:custDataLst>
              <p:tags r:id="rId15"/>
            </p:custDataLst>
          </p:nvPr>
        </p:nvSpPr>
        <p:spPr bwMode="auto">
          <a:xfrm>
            <a:off x="4410075" y="5661450"/>
            <a:ext cx="1008063" cy="423641"/>
          </a:xfrm>
          <a:prstGeom prst="rect">
            <a:avLst/>
          </a:prstGeom>
          <a:noFill/>
          <a:ln w="9525">
            <a:noFill/>
            <a:miter lim="800000"/>
            <a:headEnd/>
            <a:tailEnd/>
          </a:ln>
        </p:spPr>
        <p:txBody>
          <a:bodyPr lIns="29976" tIns="0" rIns="29976" bIns="0">
            <a:spAutoFit/>
          </a:bodyPr>
          <a:lstStyle/>
          <a:p>
            <a:pPr algn="ctr" defTabSz="761619" fontAlgn="base">
              <a:lnSpc>
                <a:spcPct val="90000"/>
              </a:lnSpc>
              <a:spcBef>
                <a:spcPct val="50000"/>
              </a:spcBef>
              <a:spcAft>
                <a:spcPct val="0"/>
              </a:spcAft>
              <a:buClr>
                <a:srgbClr val="FF9900"/>
              </a:buClr>
              <a:buSzPct val="80000"/>
              <a:defRPr/>
            </a:pPr>
            <a:r>
              <a:rPr lang="en-US" sz="999" b="1" dirty="0">
                <a:solidFill>
                  <a:srgbClr val="000000"/>
                </a:solidFill>
                <a:latin typeface="Arial"/>
                <a:ea typeface="ＭＳ Ｐゴシック"/>
                <a:cs typeface="Arial" pitchFamily="34" charset="0"/>
              </a:rPr>
              <a:t>SIMATIC NET</a:t>
            </a:r>
            <a:br>
              <a:rPr lang="en-US" sz="999" b="1"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Industrial Communication</a:t>
            </a:r>
          </a:p>
        </p:txBody>
      </p:sp>
      <p:sp>
        <p:nvSpPr>
          <p:cNvPr id="1428" name="Text Box 8"/>
          <p:cNvSpPr txBox="1">
            <a:spLocks noChangeArrowheads="1"/>
          </p:cNvSpPr>
          <p:nvPr>
            <p:custDataLst>
              <p:tags r:id="rId16"/>
            </p:custDataLst>
          </p:nvPr>
        </p:nvSpPr>
        <p:spPr bwMode="auto">
          <a:xfrm>
            <a:off x="5667375" y="6013692"/>
            <a:ext cx="1117600" cy="284014"/>
          </a:xfrm>
          <a:prstGeom prst="rect">
            <a:avLst/>
          </a:prstGeom>
          <a:noFill/>
          <a:ln w="9525">
            <a:noFill/>
            <a:miter lim="800000"/>
            <a:headEnd/>
            <a:tailEnd/>
          </a:ln>
        </p:spPr>
        <p:txBody>
          <a:bodyPr lIns="29976" tIns="0" rIns="29976" bIns="0">
            <a:spAutoFit/>
          </a:bodyPr>
          <a:lstStyle/>
          <a:p>
            <a:pPr algn="ctr" defTabSz="761619" fontAlgn="base">
              <a:lnSpc>
                <a:spcPct val="90000"/>
              </a:lnSpc>
              <a:spcBef>
                <a:spcPct val="50000"/>
              </a:spcBef>
              <a:spcAft>
                <a:spcPct val="0"/>
              </a:spcAft>
              <a:buClr>
                <a:srgbClr val="FF9900"/>
              </a:buClr>
              <a:buSzPct val="80000"/>
            </a:pPr>
            <a:r>
              <a:rPr lang="en-US" sz="999" b="1">
                <a:solidFill>
                  <a:srgbClr val="000000"/>
                </a:solidFill>
                <a:latin typeface="Arial" pitchFamily="34" charset="0"/>
                <a:ea typeface="ＭＳ Ｐゴシック"/>
                <a:cs typeface="Arial" pitchFamily="34" charset="0"/>
              </a:rPr>
              <a:t>SIRIUS</a:t>
            </a:r>
            <a:r>
              <a:rPr lang="en-US" sz="999">
                <a:solidFill>
                  <a:srgbClr val="000000"/>
                </a:solidFill>
                <a:latin typeface="Arial" pitchFamily="34" charset="0"/>
                <a:ea typeface="ＭＳ Ｐゴシック"/>
                <a:cs typeface="Arial" pitchFamily="34" charset="0"/>
              </a:rPr>
              <a:t/>
            </a:r>
            <a:br>
              <a:rPr lang="en-US" sz="999">
                <a:solidFill>
                  <a:srgbClr val="000000"/>
                </a:solidFill>
                <a:latin typeface="Arial" pitchFamily="34" charset="0"/>
                <a:ea typeface="ＭＳ Ｐゴシック"/>
                <a:cs typeface="Arial" pitchFamily="34" charset="0"/>
              </a:rPr>
            </a:br>
            <a:r>
              <a:rPr lang="en-US" sz="999">
                <a:solidFill>
                  <a:srgbClr val="000000"/>
                </a:solidFill>
                <a:latin typeface="Arial" pitchFamily="34" charset="0"/>
                <a:ea typeface="ＭＳ Ｐゴシック"/>
                <a:cs typeface="Arial" pitchFamily="34" charset="0"/>
              </a:rPr>
              <a:t>Industrial Controls</a:t>
            </a:r>
          </a:p>
        </p:txBody>
      </p:sp>
      <p:sp>
        <p:nvSpPr>
          <p:cNvPr id="1429" name="Text Box 8"/>
          <p:cNvSpPr txBox="1">
            <a:spLocks noChangeArrowheads="1"/>
          </p:cNvSpPr>
          <p:nvPr>
            <p:custDataLst>
              <p:tags r:id="rId17"/>
            </p:custDataLst>
          </p:nvPr>
        </p:nvSpPr>
        <p:spPr bwMode="auto">
          <a:xfrm>
            <a:off x="8143880" y="5096604"/>
            <a:ext cx="874713" cy="282428"/>
          </a:xfrm>
          <a:prstGeom prst="rect">
            <a:avLst/>
          </a:prstGeom>
          <a:noFill/>
          <a:ln w="9525">
            <a:noFill/>
            <a:miter lim="800000"/>
            <a:headEnd/>
            <a:tailEnd/>
          </a:ln>
        </p:spPr>
        <p:txBody>
          <a:bodyPr lIns="29976" tIns="0" rIns="29976" bIns="0">
            <a:spAutoFit/>
          </a:bodyPr>
          <a:lstStyle/>
          <a:p>
            <a:pPr algn="ctr" defTabSz="761619" fontAlgn="base">
              <a:lnSpc>
                <a:spcPct val="90000"/>
              </a:lnSpc>
              <a:spcBef>
                <a:spcPct val="50000"/>
              </a:spcBef>
              <a:spcAft>
                <a:spcPct val="0"/>
              </a:spcAft>
              <a:buClr>
                <a:srgbClr val="FF9900"/>
              </a:buClr>
              <a:buSzPct val="80000"/>
              <a:defRPr/>
            </a:pPr>
            <a:r>
              <a:rPr lang="en-US" sz="999" b="1" dirty="0">
                <a:solidFill>
                  <a:srgbClr val="000000"/>
                </a:solidFill>
                <a:latin typeface="Arial"/>
                <a:ea typeface="ＭＳ Ｐゴシック"/>
                <a:cs typeface="Arial" pitchFamily="34" charset="0"/>
              </a:rPr>
              <a:t>SINUMERIK</a:t>
            </a:r>
            <a:br>
              <a:rPr lang="en-US" sz="999" b="1"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CNC</a:t>
            </a:r>
          </a:p>
        </p:txBody>
      </p:sp>
      <p:sp>
        <p:nvSpPr>
          <p:cNvPr id="1431" name="Text Box 8"/>
          <p:cNvSpPr txBox="1">
            <a:spLocks noChangeArrowheads="1"/>
          </p:cNvSpPr>
          <p:nvPr>
            <p:custDataLst>
              <p:tags r:id="rId18"/>
            </p:custDataLst>
          </p:nvPr>
        </p:nvSpPr>
        <p:spPr bwMode="auto">
          <a:xfrm>
            <a:off x="9282113" y="5087084"/>
            <a:ext cx="1179512" cy="282428"/>
          </a:xfrm>
          <a:prstGeom prst="rect">
            <a:avLst/>
          </a:prstGeom>
          <a:noFill/>
          <a:ln w="9525">
            <a:noFill/>
            <a:miter lim="800000"/>
            <a:headEnd/>
            <a:tailEnd/>
          </a:ln>
        </p:spPr>
        <p:txBody>
          <a:bodyPr lIns="29976" tIns="0" rIns="29976" bIns="0">
            <a:spAutoFit/>
          </a:bodyPr>
          <a:lstStyle/>
          <a:p>
            <a:pPr algn="ctr" defTabSz="761619" fontAlgn="base">
              <a:lnSpc>
                <a:spcPct val="90000"/>
              </a:lnSpc>
              <a:spcBef>
                <a:spcPct val="50000"/>
              </a:spcBef>
              <a:spcAft>
                <a:spcPct val="0"/>
              </a:spcAft>
              <a:buClr>
                <a:srgbClr val="FF9900"/>
              </a:buClr>
              <a:buSzPct val="80000"/>
              <a:defRPr/>
            </a:pPr>
            <a:r>
              <a:rPr lang="en-US" sz="999" b="1" dirty="0">
                <a:solidFill>
                  <a:srgbClr val="000000"/>
                </a:solidFill>
                <a:latin typeface="Arial"/>
                <a:ea typeface="ＭＳ Ｐゴシック"/>
                <a:cs typeface="Arial" pitchFamily="34" charset="0"/>
              </a:rPr>
              <a:t>SIMOTION</a:t>
            </a:r>
            <a:br>
              <a:rPr lang="en-US" sz="999" b="1"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Motion Control</a:t>
            </a:r>
          </a:p>
        </p:txBody>
      </p:sp>
      <p:sp>
        <p:nvSpPr>
          <p:cNvPr id="1432" name="Text Box 1471"/>
          <p:cNvSpPr txBox="1">
            <a:spLocks noChangeArrowheads="1"/>
          </p:cNvSpPr>
          <p:nvPr/>
        </p:nvSpPr>
        <p:spPr bwMode="auto">
          <a:xfrm>
            <a:off x="10690225" y="4396880"/>
            <a:ext cx="1008063" cy="783817"/>
          </a:xfrm>
          <a:prstGeom prst="rect">
            <a:avLst/>
          </a:prstGeom>
          <a:noFill/>
          <a:ln w="9525" algn="ctr">
            <a:noFill/>
            <a:miter lim="800000"/>
            <a:headEnd/>
            <a:tailEnd/>
          </a:ln>
        </p:spPr>
        <p:txBody>
          <a:bodyPr lIns="0" tIns="0" rIns="0" bIns="0">
            <a:spAutoFit/>
          </a:bodyPr>
          <a:lstStyle/>
          <a:p>
            <a:pPr algn="ctr" defTabSz="913943" fontAlgn="base">
              <a:spcBef>
                <a:spcPct val="50000"/>
              </a:spcBef>
              <a:spcAft>
                <a:spcPct val="0"/>
              </a:spcAft>
              <a:buClr>
                <a:srgbClr val="949EAA"/>
              </a:buClr>
              <a:defRPr/>
            </a:pPr>
            <a:r>
              <a:rPr lang="en-US" sz="999" b="1" dirty="0">
                <a:solidFill>
                  <a:srgbClr val="000000"/>
                </a:solidFill>
                <a:latin typeface="Arial"/>
                <a:ea typeface="ＭＳ Ｐゴシック"/>
                <a:cs typeface="Arial" pitchFamily="34" charset="0"/>
              </a:rPr>
              <a:t>TIA PORTAL</a:t>
            </a:r>
            <a:br>
              <a:rPr lang="en-US" sz="999" b="1"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Engineering Framework for Automation Tasks</a:t>
            </a:r>
          </a:p>
        </p:txBody>
      </p:sp>
      <p:sp>
        <p:nvSpPr>
          <p:cNvPr id="1433" name="Text Box 27"/>
          <p:cNvSpPr txBox="1">
            <a:spLocks noChangeArrowheads="1"/>
          </p:cNvSpPr>
          <p:nvPr/>
        </p:nvSpPr>
        <p:spPr bwMode="auto">
          <a:xfrm>
            <a:off x="6681793" y="2857797"/>
            <a:ext cx="1227137" cy="471243"/>
          </a:xfrm>
          <a:prstGeom prst="rect">
            <a:avLst/>
          </a:prstGeom>
          <a:noFill/>
          <a:ln w="9525">
            <a:noFill/>
            <a:miter lim="800000"/>
            <a:headEnd/>
            <a:tailEnd/>
          </a:ln>
          <a:effectLst/>
        </p:spPr>
        <p:txBody>
          <a:bodyPr lIns="29976" tIns="0" rIns="29976" bIns="0">
            <a:spAutoFit/>
          </a:bodyPr>
          <a:lstStyle/>
          <a:p>
            <a:pPr algn="ctr" defTabSz="761619" fontAlgn="base">
              <a:spcBef>
                <a:spcPct val="50000"/>
              </a:spcBef>
              <a:spcAft>
                <a:spcPct val="0"/>
              </a:spcAft>
              <a:buClr>
                <a:srgbClr val="FF9900"/>
              </a:buClr>
              <a:buSzPct val="80000"/>
            </a:pPr>
            <a:r>
              <a:rPr lang="en-US" sz="999" b="1">
                <a:solidFill>
                  <a:srgbClr val="000000"/>
                </a:solidFill>
                <a:latin typeface="Arial" pitchFamily="34" charset="0"/>
                <a:ea typeface="ＭＳ Ｐゴシック"/>
                <a:cs typeface="Arial" pitchFamily="34" charset="0"/>
              </a:rPr>
              <a:t>SIMATIC IT Production</a:t>
            </a:r>
            <a:r>
              <a:rPr lang="en-US" sz="999">
                <a:solidFill>
                  <a:srgbClr val="000000"/>
                </a:solidFill>
                <a:latin typeface="Arial" pitchFamily="34" charset="0"/>
                <a:ea typeface="ＭＳ Ｐゴシック"/>
                <a:cs typeface="Arial" pitchFamily="34" charset="0"/>
              </a:rPr>
              <a:t/>
            </a:r>
            <a:br>
              <a:rPr lang="en-US" sz="999">
                <a:solidFill>
                  <a:srgbClr val="000000"/>
                </a:solidFill>
                <a:latin typeface="Arial" pitchFamily="34" charset="0"/>
                <a:ea typeface="ＭＳ Ｐゴシック"/>
                <a:cs typeface="Arial" pitchFamily="34" charset="0"/>
              </a:rPr>
            </a:br>
            <a:r>
              <a:rPr lang="en-US" sz="999">
                <a:solidFill>
                  <a:srgbClr val="000000"/>
                </a:solidFill>
                <a:latin typeface="Arial" pitchFamily="34" charset="0"/>
                <a:ea typeface="ＭＳ Ｐゴシック"/>
                <a:cs typeface="Arial" pitchFamily="34" charset="0"/>
              </a:rPr>
              <a:t>Suite </a:t>
            </a:r>
          </a:p>
        </p:txBody>
      </p:sp>
      <p:sp>
        <p:nvSpPr>
          <p:cNvPr id="1434" name="Text Box 42"/>
          <p:cNvSpPr txBox="1">
            <a:spLocks noChangeArrowheads="1"/>
          </p:cNvSpPr>
          <p:nvPr/>
        </p:nvSpPr>
        <p:spPr bwMode="auto">
          <a:xfrm>
            <a:off x="8782055" y="2846701"/>
            <a:ext cx="1033463" cy="314161"/>
          </a:xfrm>
          <a:prstGeom prst="rect">
            <a:avLst/>
          </a:prstGeom>
          <a:noFill/>
          <a:ln w="9525">
            <a:noFill/>
            <a:miter lim="800000"/>
            <a:headEnd/>
            <a:tailEnd/>
          </a:ln>
          <a:effectLst/>
        </p:spPr>
        <p:txBody>
          <a:bodyPr wrap="none" lIns="29976" tIns="0" rIns="29976" bIns="0">
            <a:spAutoFit/>
          </a:bodyPr>
          <a:lstStyle/>
          <a:p>
            <a:pPr algn="ctr" defTabSz="761619" fontAlgn="base">
              <a:spcBef>
                <a:spcPct val="50000"/>
              </a:spcBef>
              <a:spcAft>
                <a:spcPct val="0"/>
              </a:spcAft>
              <a:buClr>
                <a:srgbClr val="FF9900"/>
              </a:buClr>
              <a:buSzPct val="80000"/>
              <a:defRPr/>
            </a:pPr>
            <a:r>
              <a:rPr lang="en-US" sz="999" b="1" dirty="0">
                <a:solidFill>
                  <a:srgbClr val="000000"/>
                </a:solidFill>
                <a:latin typeface="Arial"/>
                <a:ea typeface="ＭＳ Ｐゴシック"/>
                <a:cs typeface="Arial" pitchFamily="34" charset="0"/>
              </a:rPr>
              <a:t>SIMATIC IT</a:t>
            </a:r>
            <a:br>
              <a:rPr lang="en-US" sz="999" b="1"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Intelligence Suite</a:t>
            </a:r>
          </a:p>
        </p:txBody>
      </p:sp>
      <p:sp>
        <p:nvSpPr>
          <p:cNvPr id="1436" name="Rectangle 1435"/>
          <p:cNvSpPr/>
          <p:nvPr/>
        </p:nvSpPr>
        <p:spPr bwMode="auto">
          <a:xfrm>
            <a:off x="9320218" y="1918487"/>
            <a:ext cx="1692275" cy="5410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37" name="Text Box 1471"/>
          <p:cNvSpPr txBox="1">
            <a:spLocks noChangeArrowheads="1"/>
          </p:cNvSpPr>
          <p:nvPr/>
        </p:nvSpPr>
        <p:spPr bwMode="auto">
          <a:xfrm>
            <a:off x="10021888" y="2000994"/>
            <a:ext cx="1030287" cy="469655"/>
          </a:xfrm>
          <a:prstGeom prst="rect">
            <a:avLst/>
          </a:prstGeom>
          <a:noFill/>
          <a:ln w="9525" algn="ctr">
            <a:noFill/>
            <a:miter lim="800000"/>
            <a:headEnd/>
            <a:tailEnd/>
          </a:ln>
        </p:spPr>
        <p:txBody>
          <a:bodyPr lIns="0" tIns="0" rIns="0" bIns="0">
            <a:spAutoFit/>
          </a:bodyPr>
          <a:lstStyle/>
          <a:p>
            <a:pPr algn="ctr" defTabSz="913943" fontAlgn="base">
              <a:spcBef>
                <a:spcPct val="50000"/>
              </a:spcBef>
              <a:spcAft>
                <a:spcPct val="0"/>
              </a:spcAft>
              <a:buClr>
                <a:srgbClr val="949EAA"/>
              </a:buClr>
              <a:defRPr/>
            </a:pPr>
            <a:r>
              <a:rPr lang="en-US" sz="999" b="1" dirty="0">
                <a:solidFill>
                  <a:srgbClr val="000000"/>
                </a:solidFill>
                <a:latin typeface="Arial"/>
                <a:ea typeface="ＭＳ Ｐゴシック"/>
                <a:cs typeface="Arial" pitchFamily="34" charset="0"/>
              </a:rPr>
              <a:t>TECNOMATIX</a:t>
            </a:r>
            <a:br>
              <a:rPr lang="en-US" sz="999" b="1"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Digital </a:t>
            </a:r>
            <a:br>
              <a:rPr lang="en-US" sz="999"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Manufacturing</a:t>
            </a:r>
          </a:p>
        </p:txBody>
      </p:sp>
      <p:pic>
        <p:nvPicPr>
          <p:cNvPr id="19505" name="Picture 1437" descr="Tecnomatix_thumb.png"/>
          <p:cNvPicPr>
            <a:picLocks noChangeAspect="1"/>
          </p:cNvPicPr>
          <p:nvPr/>
        </p:nvPicPr>
        <p:blipFill>
          <a:blip r:embed="rId23" cstate="email"/>
          <a:srcRect/>
          <a:stretch>
            <a:fillRect/>
          </a:stretch>
        </p:blipFill>
        <p:spPr bwMode="auto">
          <a:xfrm>
            <a:off x="9329743" y="1932776"/>
            <a:ext cx="714375" cy="522015"/>
          </a:xfrm>
          <a:prstGeom prst="rect">
            <a:avLst/>
          </a:prstGeom>
          <a:noFill/>
          <a:ln w="9525">
            <a:noFill/>
            <a:miter lim="800000"/>
            <a:headEnd/>
            <a:tailEnd/>
          </a:ln>
        </p:spPr>
      </p:pic>
      <p:sp>
        <p:nvSpPr>
          <p:cNvPr id="1440" name="Rectangle 1439"/>
          <p:cNvSpPr/>
          <p:nvPr/>
        </p:nvSpPr>
        <p:spPr bwMode="auto">
          <a:xfrm>
            <a:off x="6965950" y="1918487"/>
            <a:ext cx="1727200" cy="5410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41" name="Text Box 1471"/>
          <p:cNvSpPr txBox="1">
            <a:spLocks noChangeArrowheads="1"/>
          </p:cNvSpPr>
          <p:nvPr/>
        </p:nvSpPr>
        <p:spPr bwMode="auto">
          <a:xfrm>
            <a:off x="7645405" y="2000994"/>
            <a:ext cx="1039813" cy="469655"/>
          </a:xfrm>
          <a:prstGeom prst="rect">
            <a:avLst/>
          </a:prstGeom>
          <a:noFill/>
          <a:ln w="9525" algn="ctr">
            <a:noFill/>
            <a:miter lim="800000"/>
            <a:headEnd/>
            <a:tailEnd/>
          </a:ln>
        </p:spPr>
        <p:txBody>
          <a:bodyPr lIns="0" tIns="0" rIns="0" bIns="0">
            <a:spAutoFit/>
          </a:bodyPr>
          <a:lstStyle/>
          <a:p>
            <a:pPr algn="ctr" defTabSz="913943" fontAlgn="base">
              <a:spcBef>
                <a:spcPct val="50000"/>
              </a:spcBef>
              <a:spcAft>
                <a:spcPct val="0"/>
              </a:spcAft>
              <a:buClr>
                <a:srgbClr val="949EAA"/>
              </a:buClr>
              <a:defRPr/>
            </a:pPr>
            <a:r>
              <a:rPr lang="en-US" sz="999" b="1" dirty="0">
                <a:solidFill>
                  <a:srgbClr val="000000"/>
                </a:solidFill>
                <a:latin typeface="Arial"/>
                <a:ea typeface="ＭＳ Ｐゴシック"/>
                <a:cs typeface="Arial" pitchFamily="34" charset="0"/>
              </a:rPr>
              <a:t>TEAMCENTER</a:t>
            </a:r>
            <a:br>
              <a:rPr lang="en-US" sz="999" b="1"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Collaborative</a:t>
            </a:r>
            <a:br>
              <a:rPr lang="en-US" sz="999" dirty="0">
                <a:solidFill>
                  <a:srgbClr val="000000"/>
                </a:solidFill>
                <a:latin typeface="Arial"/>
                <a:ea typeface="ＭＳ Ｐゴシック"/>
                <a:cs typeface="Arial" pitchFamily="34" charset="0"/>
              </a:rPr>
            </a:br>
            <a:r>
              <a:rPr lang="en-US" sz="999" dirty="0">
                <a:solidFill>
                  <a:srgbClr val="000000"/>
                </a:solidFill>
                <a:latin typeface="Arial"/>
                <a:ea typeface="ＭＳ Ｐゴシック"/>
                <a:cs typeface="Arial" pitchFamily="34" charset="0"/>
              </a:rPr>
              <a:t>PDM</a:t>
            </a:r>
          </a:p>
        </p:txBody>
      </p:sp>
      <p:pic>
        <p:nvPicPr>
          <p:cNvPr id="19508" name="Picture 1441" descr="teamcenter_thumb.png"/>
          <p:cNvPicPr>
            <a:picLocks noChangeAspect="1"/>
          </p:cNvPicPr>
          <p:nvPr/>
        </p:nvPicPr>
        <p:blipFill>
          <a:blip r:embed="rId24" cstate="email"/>
          <a:srcRect/>
          <a:stretch>
            <a:fillRect/>
          </a:stretch>
        </p:blipFill>
        <p:spPr bwMode="auto">
          <a:xfrm>
            <a:off x="6975480" y="1932767"/>
            <a:ext cx="715963" cy="512495"/>
          </a:xfrm>
          <a:prstGeom prst="rect">
            <a:avLst/>
          </a:prstGeom>
          <a:noFill/>
          <a:ln w="9525">
            <a:noFill/>
            <a:miter lim="800000"/>
            <a:headEnd/>
            <a:tailEnd/>
          </a:ln>
        </p:spPr>
      </p:pic>
      <p:sp>
        <p:nvSpPr>
          <p:cNvPr id="1444" name="Rectangle 1443"/>
          <p:cNvSpPr/>
          <p:nvPr/>
        </p:nvSpPr>
        <p:spPr bwMode="auto">
          <a:xfrm>
            <a:off x="4667250" y="1918487"/>
            <a:ext cx="1600200" cy="5410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445" name="Text Box 1471"/>
          <p:cNvSpPr txBox="1">
            <a:spLocks noChangeArrowheads="1"/>
          </p:cNvSpPr>
          <p:nvPr/>
        </p:nvSpPr>
        <p:spPr bwMode="auto">
          <a:xfrm>
            <a:off x="5467350" y="1959740"/>
            <a:ext cx="755650" cy="469655"/>
          </a:xfrm>
          <a:prstGeom prst="rect">
            <a:avLst/>
          </a:prstGeom>
          <a:noFill/>
          <a:ln w="9525" algn="ctr">
            <a:noFill/>
            <a:miter lim="800000"/>
            <a:headEnd/>
            <a:tailEnd/>
          </a:ln>
        </p:spPr>
        <p:txBody>
          <a:bodyPr wrap="none" lIns="0" tIns="0" rIns="0" bIns="0">
            <a:spAutoFit/>
          </a:bodyPr>
          <a:lstStyle/>
          <a:p>
            <a:pPr algn="ctr" defTabSz="913943" fontAlgn="base">
              <a:spcBef>
                <a:spcPct val="50000"/>
              </a:spcBef>
              <a:spcAft>
                <a:spcPct val="0"/>
              </a:spcAft>
              <a:buClr>
                <a:srgbClr val="949EAA"/>
              </a:buClr>
            </a:pPr>
            <a:r>
              <a:rPr lang="en-US" sz="999" b="1" dirty="0">
                <a:solidFill>
                  <a:srgbClr val="000000"/>
                </a:solidFill>
                <a:latin typeface="Arial" pitchFamily="34" charset="0"/>
                <a:ea typeface="ＭＳ Ｐゴシック"/>
                <a:cs typeface="Arial" pitchFamily="34" charset="0"/>
              </a:rPr>
              <a:t>NX</a:t>
            </a:r>
            <a:r>
              <a:rPr lang="en-US" sz="999" dirty="0">
                <a:solidFill>
                  <a:srgbClr val="000000"/>
                </a:solidFill>
                <a:latin typeface="Arial" pitchFamily="34" charset="0"/>
                <a:ea typeface="ＭＳ Ｐゴシック"/>
                <a:cs typeface="Arial" pitchFamily="34" charset="0"/>
              </a:rPr>
              <a:t/>
            </a:r>
            <a:br>
              <a:rPr lang="en-US" sz="999" dirty="0">
                <a:solidFill>
                  <a:srgbClr val="000000"/>
                </a:solidFill>
                <a:latin typeface="Arial" pitchFamily="34" charset="0"/>
                <a:ea typeface="ＭＳ Ｐゴシック"/>
                <a:cs typeface="Arial" pitchFamily="34" charset="0"/>
              </a:rPr>
            </a:br>
            <a:r>
              <a:rPr lang="en-US" sz="999" dirty="0">
                <a:solidFill>
                  <a:srgbClr val="000000"/>
                </a:solidFill>
                <a:latin typeface="Arial" pitchFamily="34" charset="0"/>
                <a:ea typeface="ＭＳ Ｐゴシック"/>
                <a:cs typeface="Arial" pitchFamily="34" charset="0"/>
              </a:rPr>
              <a:t>Product </a:t>
            </a:r>
            <a:br>
              <a:rPr lang="en-US" sz="999" dirty="0">
                <a:solidFill>
                  <a:srgbClr val="000000"/>
                </a:solidFill>
                <a:latin typeface="Arial" pitchFamily="34" charset="0"/>
                <a:ea typeface="ＭＳ Ｐゴシック"/>
                <a:cs typeface="Arial" pitchFamily="34" charset="0"/>
              </a:rPr>
            </a:br>
            <a:r>
              <a:rPr lang="en-US" sz="999" dirty="0">
                <a:solidFill>
                  <a:srgbClr val="000000"/>
                </a:solidFill>
                <a:latin typeface="Arial" pitchFamily="34" charset="0"/>
                <a:ea typeface="ＭＳ Ｐゴシック"/>
                <a:cs typeface="Arial" pitchFamily="34" charset="0"/>
              </a:rPr>
              <a:t>Development</a:t>
            </a:r>
          </a:p>
        </p:txBody>
      </p:sp>
      <p:pic>
        <p:nvPicPr>
          <p:cNvPr id="19511" name="Picture 1445" descr="NX_thumb.png"/>
          <p:cNvPicPr>
            <a:picLocks noChangeAspect="1"/>
          </p:cNvPicPr>
          <p:nvPr/>
        </p:nvPicPr>
        <p:blipFill>
          <a:blip r:embed="rId25" cstate="email"/>
          <a:srcRect/>
          <a:stretch>
            <a:fillRect/>
          </a:stretch>
        </p:blipFill>
        <p:spPr bwMode="auto">
          <a:xfrm>
            <a:off x="4676775" y="1932767"/>
            <a:ext cx="715963" cy="512495"/>
          </a:xfrm>
          <a:prstGeom prst="rect">
            <a:avLst/>
          </a:prstGeom>
          <a:noFill/>
          <a:ln w="9525">
            <a:noFill/>
            <a:miter lim="800000"/>
            <a:headEnd/>
            <a:tailEnd/>
          </a:ln>
        </p:spPr>
      </p:pic>
      <p:pic>
        <p:nvPicPr>
          <p:cNvPr id="19512" name="Picture 37"/>
          <p:cNvPicPr>
            <a:picLocks noChangeAspect="1" noChangeArrowheads="1"/>
          </p:cNvPicPr>
          <p:nvPr/>
        </p:nvPicPr>
        <p:blipFill>
          <a:blip r:embed="rId26" cstate="email"/>
          <a:srcRect/>
          <a:stretch>
            <a:fillRect/>
          </a:stretch>
        </p:blipFill>
        <p:spPr bwMode="auto">
          <a:xfrm>
            <a:off x="4538668" y="3370293"/>
            <a:ext cx="869950" cy="2145183"/>
          </a:xfrm>
          <a:prstGeom prst="rect">
            <a:avLst/>
          </a:prstGeom>
          <a:noFill/>
          <a:ln w="9525">
            <a:noFill/>
            <a:miter lim="800000"/>
            <a:headEnd/>
            <a:tailEnd/>
          </a:ln>
        </p:spPr>
      </p:pic>
      <p:pic>
        <p:nvPicPr>
          <p:cNvPr id="19513" name="Picture 2"/>
          <p:cNvPicPr>
            <a:picLocks noChangeAspect="1" noChangeArrowheads="1"/>
          </p:cNvPicPr>
          <p:nvPr/>
        </p:nvPicPr>
        <p:blipFill>
          <a:blip r:embed="rId27" cstate="email"/>
          <a:srcRect/>
          <a:stretch>
            <a:fillRect/>
          </a:stretch>
        </p:blipFill>
        <p:spPr bwMode="auto">
          <a:xfrm>
            <a:off x="4537075" y="3365533"/>
            <a:ext cx="400050" cy="291948"/>
          </a:xfrm>
          <a:prstGeom prst="rect">
            <a:avLst/>
          </a:prstGeom>
          <a:noFill/>
          <a:ln w="9525">
            <a:noFill/>
            <a:miter lim="800000"/>
            <a:headEnd/>
            <a:tailEnd/>
          </a:ln>
        </p:spPr>
      </p:pic>
      <p:pic>
        <p:nvPicPr>
          <p:cNvPr id="19514" name="Picture 2"/>
          <p:cNvPicPr>
            <a:picLocks noChangeAspect="1" noChangeArrowheads="1"/>
          </p:cNvPicPr>
          <p:nvPr/>
        </p:nvPicPr>
        <p:blipFill>
          <a:blip r:embed="rId28" cstate="email"/>
          <a:srcRect/>
          <a:stretch>
            <a:fillRect/>
          </a:stretch>
        </p:blipFill>
        <p:spPr bwMode="auto">
          <a:xfrm>
            <a:off x="7140580" y="4495254"/>
            <a:ext cx="536575" cy="479175"/>
          </a:xfrm>
          <a:prstGeom prst="rect">
            <a:avLst/>
          </a:prstGeom>
          <a:solidFill>
            <a:srgbClr val="FFFFFF"/>
          </a:solidFill>
          <a:ln w="9525">
            <a:noFill/>
            <a:miter lim="800000"/>
            <a:headEnd/>
            <a:tailEnd/>
          </a:ln>
        </p:spPr>
      </p:pic>
      <p:pic>
        <p:nvPicPr>
          <p:cNvPr id="19515" name="Picture 2"/>
          <p:cNvPicPr>
            <a:picLocks noChangeAspect="1" noChangeArrowheads="1"/>
          </p:cNvPicPr>
          <p:nvPr/>
        </p:nvPicPr>
        <p:blipFill>
          <a:blip r:embed="rId29" cstate="email"/>
          <a:srcRect/>
          <a:stretch>
            <a:fillRect/>
          </a:stretch>
        </p:blipFill>
        <p:spPr bwMode="auto">
          <a:xfrm>
            <a:off x="6057900" y="4541268"/>
            <a:ext cx="452438" cy="471242"/>
          </a:xfrm>
          <a:prstGeom prst="rect">
            <a:avLst/>
          </a:prstGeom>
          <a:solidFill>
            <a:srgbClr val="FFFFFF"/>
          </a:solidFill>
          <a:ln w="9525">
            <a:noFill/>
            <a:miter lim="800000"/>
            <a:headEnd/>
            <a:tailEnd/>
          </a:ln>
        </p:spPr>
      </p:pic>
      <p:pic>
        <p:nvPicPr>
          <p:cNvPr id="19516" name="Picture 1451"/>
          <p:cNvPicPr>
            <a:picLocks noChangeAspect="1" noChangeArrowheads="1"/>
          </p:cNvPicPr>
          <p:nvPr/>
        </p:nvPicPr>
        <p:blipFill>
          <a:blip r:embed="rId30" cstate="email"/>
          <a:srcRect/>
          <a:stretch>
            <a:fillRect/>
          </a:stretch>
        </p:blipFill>
        <p:spPr bwMode="auto">
          <a:xfrm>
            <a:off x="7129468" y="5458366"/>
            <a:ext cx="669925" cy="420468"/>
          </a:xfrm>
          <a:prstGeom prst="rect">
            <a:avLst/>
          </a:prstGeom>
          <a:noFill/>
          <a:ln w="9525">
            <a:noFill/>
            <a:miter lim="800000"/>
            <a:headEnd/>
            <a:tailEnd/>
          </a:ln>
        </p:spPr>
      </p:pic>
      <p:pic>
        <p:nvPicPr>
          <p:cNvPr id="19517" name="Picture 1452"/>
          <p:cNvPicPr>
            <a:picLocks noChangeAspect="1" noChangeArrowheads="1"/>
          </p:cNvPicPr>
          <p:nvPr/>
        </p:nvPicPr>
        <p:blipFill>
          <a:blip r:embed="rId31" cstate="email"/>
          <a:srcRect/>
          <a:stretch>
            <a:fillRect/>
          </a:stretch>
        </p:blipFill>
        <p:spPr bwMode="auto">
          <a:xfrm>
            <a:off x="8378830" y="5477405"/>
            <a:ext cx="549275" cy="388735"/>
          </a:xfrm>
          <a:prstGeom prst="rect">
            <a:avLst/>
          </a:prstGeom>
          <a:noFill/>
          <a:ln w="9525">
            <a:noFill/>
            <a:miter lim="800000"/>
            <a:headEnd/>
            <a:tailEnd/>
          </a:ln>
        </p:spPr>
      </p:pic>
      <p:pic>
        <p:nvPicPr>
          <p:cNvPr id="19518" name="Picture 1453"/>
          <p:cNvPicPr>
            <a:picLocks noChangeAspect="1" noChangeArrowheads="1"/>
          </p:cNvPicPr>
          <p:nvPr/>
        </p:nvPicPr>
        <p:blipFill>
          <a:blip r:embed="rId32" cstate="email"/>
          <a:srcRect/>
          <a:stretch>
            <a:fillRect/>
          </a:stretch>
        </p:blipFill>
        <p:spPr bwMode="auto">
          <a:xfrm>
            <a:off x="9636125" y="5502783"/>
            <a:ext cx="504825" cy="406188"/>
          </a:xfrm>
          <a:prstGeom prst="rect">
            <a:avLst/>
          </a:prstGeom>
          <a:noFill/>
          <a:ln w="9525">
            <a:noFill/>
            <a:miter lim="800000"/>
            <a:headEnd/>
            <a:tailEnd/>
          </a:ln>
        </p:spPr>
      </p:pic>
      <p:pic>
        <p:nvPicPr>
          <p:cNvPr id="19519" name="Picture 1454"/>
          <p:cNvPicPr>
            <a:picLocks noChangeAspect="1" noChangeArrowheads="1"/>
          </p:cNvPicPr>
          <p:nvPr/>
        </p:nvPicPr>
        <p:blipFill>
          <a:blip r:embed="rId33" cstate="email"/>
          <a:srcRect/>
          <a:stretch>
            <a:fillRect/>
          </a:stretch>
        </p:blipFill>
        <p:spPr bwMode="auto">
          <a:xfrm>
            <a:off x="7394580" y="3679699"/>
            <a:ext cx="1547813" cy="587069"/>
          </a:xfrm>
          <a:prstGeom prst="rect">
            <a:avLst/>
          </a:prstGeom>
          <a:noFill/>
          <a:ln w="9525">
            <a:noFill/>
            <a:miter lim="800000"/>
            <a:headEnd/>
            <a:tailEnd/>
          </a:ln>
        </p:spPr>
      </p:pic>
      <p:pic>
        <p:nvPicPr>
          <p:cNvPr id="19520" name="Picture 2"/>
          <p:cNvPicPr>
            <a:picLocks noChangeAspect="1" noChangeArrowheads="1"/>
          </p:cNvPicPr>
          <p:nvPr/>
        </p:nvPicPr>
        <p:blipFill>
          <a:blip r:embed="rId34" cstate="email"/>
          <a:srcRect/>
          <a:stretch>
            <a:fillRect/>
          </a:stretch>
        </p:blipFill>
        <p:spPr bwMode="auto">
          <a:xfrm>
            <a:off x="6003925" y="5426623"/>
            <a:ext cx="452438" cy="558509"/>
          </a:xfrm>
          <a:prstGeom prst="rect">
            <a:avLst/>
          </a:prstGeom>
          <a:solidFill>
            <a:srgbClr val="FFFFFF"/>
          </a:solidFill>
          <a:ln w="9525">
            <a:noFill/>
            <a:miter lim="800000"/>
            <a:headEnd/>
            <a:tailEnd/>
          </a:ln>
        </p:spPr>
      </p:pic>
      <p:pic>
        <p:nvPicPr>
          <p:cNvPr id="19521" name="Picture 2"/>
          <p:cNvPicPr>
            <a:picLocks noChangeAspect="1" noChangeArrowheads="1"/>
          </p:cNvPicPr>
          <p:nvPr/>
        </p:nvPicPr>
        <p:blipFill>
          <a:blip r:embed="rId35" cstate="email"/>
          <a:srcRect/>
          <a:stretch>
            <a:fillRect/>
          </a:stretch>
        </p:blipFill>
        <p:spPr bwMode="auto">
          <a:xfrm>
            <a:off x="8443918" y="4488898"/>
            <a:ext cx="247650" cy="558509"/>
          </a:xfrm>
          <a:prstGeom prst="rect">
            <a:avLst/>
          </a:prstGeom>
          <a:solidFill>
            <a:srgbClr val="FFFFFF"/>
          </a:solidFill>
          <a:ln w="9525">
            <a:noFill/>
            <a:miter lim="800000"/>
            <a:headEnd/>
            <a:tailEnd/>
          </a:ln>
        </p:spPr>
      </p:pic>
      <p:pic>
        <p:nvPicPr>
          <p:cNvPr id="19522" name="Picture 2"/>
          <p:cNvPicPr>
            <a:picLocks noChangeAspect="1" noChangeArrowheads="1"/>
          </p:cNvPicPr>
          <p:nvPr/>
        </p:nvPicPr>
        <p:blipFill>
          <a:blip r:embed="rId36" cstate="email"/>
          <a:srcRect/>
          <a:stretch>
            <a:fillRect/>
          </a:stretch>
        </p:blipFill>
        <p:spPr bwMode="auto">
          <a:xfrm>
            <a:off x="7254875" y="4696762"/>
            <a:ext cx="225425" cy="218961"/>
          </a:xfrm>
          <a:prstGeom prst="rect">
            <a:avLst/>
          </a:prstGeom>
          <a:solidFill>
            <a:srgbClr val="FFFFFF"/>
          </a:solidFill>
          <a:ln w="9525">
            <a:noFill/>
            <a:miter lim="800000"/>
            <a:headEnd/>
            <a:tailEnd/>
          </a:ln>
        </p:spPr>
      </p:pic>
      <p:pic>
        <p:nvPicPr>
          <p:cNvPr id="19523" name="Picture 2"/>
          <p:cNvPicPr>
            <a:picLocks noChangeAspect="1" noChangeArrowheads="1"/>
          </p:cNvPicPr>
          <p:nvPr/>
        </p:nvPicPr>
        <p:blipFill>
          <a:blip r:embed="rId37" cstate="email"/>
          <a:srcRect/>
          <a:stretch>
            <a:fillRect/>
          </a:stretch>
        </p:blipFill>
        <p:spPr bwMode="auto">
          <a:xfrm>
            <a:off x="9647243" y="4496841"/>
            <a:ext cx="446087" cy="547402"/>
          </a:xfrm>
          <a:prstGeom prst="rect">
            <a:avLst/>
          </a:prstGeom>
          <a:solidFill>
            <a:srgbClr val="FFFFFF"/>
          </a:solidFill>
          <a:ln w="9525">
            <a:noFill/>
            <a:miter lim="800000"/>
            <a:headEnd/>
            <a:tailEnd/>
          </a:ln>
        </p:spPr>
      </p:pic>
      <p:pic>
        <p:nvPicPr>
          <p:cNvPr id="19524" name="Picture 58"/>
          <p:cNvPicPr>
            <a:picLocks noChangeAspect="1" noChangeArrowheads="1"/>
          </p:cNvPicPr>
          <p:nvPr/>
        </p:nvPicPr>
        <p:blipFill>
          <a:blip r:embed="rId38" cstate="email"/>
          <a:srcRect/>
          <a:stretch>
            <a:fillRect/>
          </a:stretch>
        </p:blipFill>
        <p:spPr bwMode="auto">
          <a:xfrm>
            <a:off x="10753725" y="3567041"/>
            <a:ext cx="881063" cy="715589"/>
          </a:xfrm>
          <a:prstGeom prst="rect">
            <a:avLst/>
          </a:prstGeom>
          <a:noFill/>
          <a:ln w="9525">
            <a:noFill/>
            <a:miter lim="800000"/>
            <a:headEnd/>
            <a:tailEnd/>
          </a:ln>
        </p:spPr>
      </p:pic>
      <p:pic>
        <p:nvPicPr>
          <p:cNvPr id="19525" name="Picture 59"/>
          <p:cNvPicPr>
            <a:picLocks noChangeAspect="1" noChangeArrowheads="1"/>
          </p:cNvPicPr>
          <p:nvPr/>
        </p:nvPicPr>
        <p:blipFill>
          <a:blip r:embed="rId39" cstate="email"/>
          <a:srcRect/>
          <a:stretch>
            <a:fillRect/>
          </a:stretch>
        </p:blipFill>
        <p:spPr bwMode="auto">
          <a:xfrm>
            <a:off x="7799388" y="2746730"/>
            <a:ext cx="911225" cy="483936"/>
          </a:xfrm>
          <a:prstGeom prst="rect">
            <a:avLst/>
          </a:prstGeom>
          <a:noFill/>
          <a:ln w="3175">
            <a:noFill/>
            <a:miter lim="800000"/>
            <a:headEnd/>
            <a:tailEnd/>
          </a:ln>
        </p:spPr>
      </p:pic>
      <p:pic>
        <p:nvPicPr>
          <p:cNvPr id="19526" name="Picture 1462" descr="SIT_prod.png"/>
          <p:cNvPicPr>
            <a:picLocks noChangeAspect="1"/>
          </p:cNvPicPr>
          <p:nvPr/>
        </p:nvPicPr>
        <p:blipFill>
          <a:blip r:embed="rId40" cstate="email"/>
          <a:srcRect/>
          <a:stretch>
            <a:fillRect/>
          </a:stretch>
        </p:blipFill>
        <p:spPr bwMode="auto">
          <a:xfrm>
            <a:off x="6069018" y="2681677"/>
            <a:ext cx="757237" cy="595002"/>
          </a:xfrm>
          <a:prstGeom prst="rect">
            <a:avLst/>
          </a:prstGeom>
          <a:noFill/>
          <a:ln w="9525">
            <a:noFill/>
            <a:miter lim="800000"/>
            <a:headEnd/>
            <a:tailEnd/>
          </a:ln>
        </p:spPr>
      </p:pic>
      <p:sp>
        <p:nvSpPr>
          <p:cNvPr id="5409" name="Rectangle 5408"/>
          <p:cNvSpPr/>
          <p:nvPr/>
        </p:nvSpPr>
        <p:spPr bwMode="auto">
          <a:xfrm>
            <a:off x="4356100" y="1620192"/>
            <a:ext cx="7440613" cy="233242"/>
          </a:xfrm>
          <a:prstGeom prst="rect">
            <a:avLst/>
          </a:prstGeom>
          <a:solidFill>
            <a:srgbClr val="889EA7"/>
          </a:solidFill>
          <a:ln w="9525" cap="flat" cmpd="sng" algn="ctr">
            <a:noFill/>
            <a:prstDash val="solid"/>
            <a:round/>
            <a:headEnd type="none" w="med" len="med"/>
            <a:tailEnd type="none" w="med" len="med"/>
          </a:ln>
          <a:effectLst/>
        </p:spPr>
        <p:txBody>
          <a:bodyPr wrap="none" lIns="0" tIns="0" rIns="0" bIns="0"/>
          <a:lstStyle/>
          <a:p>
            <a:pPr defTabSz="913943" fontAlgn="base">
              <a:spcBef>
                <a:spcPct val="50000"/>
              </a:spcBef>
              <a:spcAft>
                <a:spcPct val="0"/>
              </a:spcAft>
              <a:buClr>
                <a:srgbClr val="949EAA"/>
              </a:buClr>
            </a:pPr>
            <a:endParaRPr lang="en-US" sz="1799">
              <a:solidFill>
                <a:srgbClr val="000000"/>
              </a:solidFill>
              <a:latin typeface="Arial" pitchFamily="34" charset="0"/>
              <a:ea typeface="ＭＳ Ｐゴシック"/>
              <a:cs typeface="Arial" pitchFamily="34" charset="0"/>
            </a:endParaRPr>
          </a:p>
        </p:txBody>
      </p:sp>
      <p:sp>
        <p:nvSpPr>
          <p:cNvPr id="19528" name="TextBox 5409"/>
          <p:cNvSpPr txBox="1">
            <a:spLocks noChangeArrowheads="1"/>
          </p:cNvSpPr>
          <p:nvPr/>
        </p:nvSpPr>
        <p:spPr bwMode="auto">
          <a:xfrm>
            <a:off x="11083930" y="1613848"/>
            <a:ext cx="557213" cy="314161"/>
          </a:xfrm>
          <a:prstGeom prst="rect">
            <a:avLst/>
          </a:prstGeom>
          <a:noFill/>
          <a:ln w="9525">
            <a:noFill/>
            <a:miter lim="800000"/>
            <a:headEnd/>
            <a:tailEnd/>
          </a:ln>
        </p:spPr>
        <p:txBody>
          <a:bodyPr wrap="none">
            <a:spAutoFit/>
          </a:bodyPr>
          <a:lstStyle/>
          <a:p>
            <a:pPr algn="r" defTabSz="913943" fontAlgn="base">
              <a:spcBef>
                <a:spcPct val="50000"/>
              </a:spcBef>
              <a:spcAft>
                <a:spcPct val="0"/>
              </a:spcAft>
              <a:buClr>
                <a:srgbClr val="949EAA"/>
              </a:buClr>
            </a:pPr>
            <a:r>
              <a:rPr lang="en-US" altLang="de-DE" sz="1399" b="1">
                <a:solidFill>
                  <a:srgbClr val="FFFFFF"/>
                </a:solidFill>
                <a:latin typeface="Arial" pitchFamily="34" charset="0"/>
                <a:ea typeface="ＭＳ Ｐゴシック"/>
                <a:cs typeface="Arial" pitchFamily="34" charset="0"/>
              </a:rPr>
              <a:t>ERP</a:t>
            </a:r>
          </a:p>
        </p:txBody>
      </p:sp>
      <p:pic>
        <p:nvPicPr>
          <p:cNvPr id="1449" name="0B35CF88.wav">
            <a:hlinkClick r:id="" action="ppaction://media"/>
          </p:cNvPr>
          <p:cNvPicPr>
            <a:picLocks noRot="1" noChangeAspect="1"/>
          </p:cNvPicPr>
          <p:nvPr>
            <a:audioFile r:link="rId19"/>
          </p:nvPr>
        </p:nvPicPr>
        <p:blipFill>
          <a:blip r:embed="rId41" cstate="email"/>
          <a:srcRect/>
          <a:stretch>
            <a:fillRect/>
          </a:stretch>
        </p:blipFill>
        <p:spPr bwMode="auto">
          <a:xfrm>
            <a:off x="11430000" y="6094611"/>
            <a:ext cx="609600" cy="60928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5906130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4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4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zh-CN" altLang="en-US" dirty="0" smtClean="0"/>
              <a:t>生产工程</a:t>
            </a:r>
            <a:endParaRPr lang="en-US" altLang="de-DE" dirty="0" smtClean="0"/>
          </a:p>
        </p:txBody>
      </p:sp>
      <p:sp>
        <p:nvSpPr>
          <p:cNvPr id="41987" name="Rectangle 8"/>
          <p:cNvSpPr>
            <a:spLocks noChangeArrowheads="1"/>
          </p:cNvSpPr>
          <p:nvPr/>
        </p:nvSpPr>
        <p:spPr bwMode="auto">
          <a:xfrm>
            <a:off x="6273800" y="1620193"/>
            <a:ext cx="5526088" cy="485522"/>
          </a:xfrm>
          <a:prstGeom prst="rect">
            <a:avLst/>
          </a:prstGeom>
          <a:solidFill>
            <a:srgbClr val="3366AA"/>
          </a:solidFill>
          <a:ln w="9525">
            <a:noFill/>
            <a:miter lim="800000"/>
            <a:headEnd/>
            <a:tailEnd/>
          </a:ln>
        </p:spPr>
        <p:txBody>
          <a:bodyPr lIns="179906" anchor="ctr"/>
          <a:lstStyle/>
          <a:p>
            <a:pPr defTabSz="913943" fontAlgn="base">
              <a:spcBef>
                <a:spcPct val="0"/>
              </a:spcBef>
              <a:spcAft>
                <a:spcPct val="0"/>
              </a:spcAft>
            </a:pPr>
            <a:r>
              <a:rPr lang="zh-CN" altLang="en-US" sz="1999" dirty="0">
                <a:solidFill>
                  <a:srgbClr val="FFFFFF"/>
                </a:solidFill>
                <a:latin typeface="Arial" pitchFamily="34" charset="0"/>
                <a:ea typeface="ＭＳ Ｐゴシック"/>
                <a:cs typeface="Arial" pitchFamily="34" charset="0"/>
              </a:rPr>
              <a:t>减少停机时间，降低成本，提高质量</a:t>
            </a:r>
            <a:endParaRPr lang="nl-BE" altLang="de-DE" sz="1999" dirty="0">
              <a:solidFill>
                <a:srgbClr val="FFFFFF"/>
              </a:solidFill>
              <a:latin typeface="Arial" pitchFamily="34" charset="0"/>
              <a:ea typeface="ＭＳ Ｐゴシック"/>
              <a:cs typeface="Arial" pitchFamily="34" charset="0"/>
            </a:endParaRPr>
          </a:p>
        </p:txBody>
      </p:sp>
      <p:sp>
        <p:nvSpPr>
          <p:cNvPr id="17" name="Rectangle 8"/>
          <p:cNvSpPr>
            <a:spLocks noChangeArrowheads="1"/>
          </p:cNvSpPr>
          <p:nvPr/>
        </p:nvSpPr>
        <p:spPr bwMode="auto">
          <a:xfrm>
            <a:off x="538163" y="1620193"/>
            <a:ext cx="5522912" cy="485522"/>
          </a:xfrm>
          <a:prstGeom prst="rect">
            <a:avLst/>
          </a:prstGeom>
          <a:solidFill>
            <a:srgbClr val="3366AA"/>
          </a:solidFill>
          <a:ln w="9525">
            <a:noFill/>
            <a:miter lim="800000"/>
            <a:headEnd/>
            <a:tailEnd/>
          </a:ln>
        </p:spPr>
        <p:txBody>
          <a:bodyPr lIns="179906" anchor="ctr"/>
          <a:lstStyle/>
          <a:p>
            <a:pPr defTabSz="913943" fontAlgn="base">
              <a:spcBef>
                <a:spcPct val="0"/>
              </a:spcBef>
              <a:spcAft>
                <a:spcPct val="0"/>
              </a:spcAft>
            </a:pPr>
            <a:r>
              <a:rPr lang="zh-CN" altLang="en-US" sz="1999" dirty="0">
                <a:solidFill>
                  <a:srgbClr val="FFFFFF"/>
                </a:solidFill>
                <a:latin typeface="Arial" pitchFamily="34" charset="0"/>
                <a:ea typeface="ＭＳ Ｐゴシック"/>
                <a:cs typeface="Arial" pitchFamily="34" charset="0"/>
              </a:rPr>
              <a:t>关键点</a:t>
            </a:r>
            <a:endParaRPr lang="en-US" sz="1999" dirty="0">
              <a:solidFill>
                <a:srgbClr val="FFFFFF"/>
              </a:solidFill>
              <a:latin typeface="Arial" pitchFamily="34" charset="0"/>
              <a:ea typeface="ＭＳ Ｐゴシック"/>
              <a:cs typeface="Arial" pitchFamily="34" charset="0"/>
            </a:endParaRPr>
          </a:p>
        </p:txBody>
      </p:sp>
      <p:sp>
        <p:nvSpPr>
          <p:cNvPr id="41989" name="Rectangle 8"/>
          <p:cNvSpPr>
            <a:spLocks noChangeArrowheads="1"/>
          </p:cNvSpPr>
          <p:nvPr/>
        </p:nvSpPr>
        <p:spPr bwMode="auto">
          <a:xfrm>
            <a:off x="6275395" y="2105717"/>
            <a:ext cx="5524500"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r>
              <a:rPr lang="de-DE" altLang="de-DE" sz="1799" b="1">
                <a:solidFill>
                  <a:srgbClr val="FFFFFF"/>
                </a:solidFill>
                <a:latin typeface="Arial" pitchFamily="34" charset="0"/>
                <a:ea typeface="ＭＳ Ｐゴシック"/>
                <a:cs typeface="Arial" pitchFamily="34" charset="0"/>
              </a:rPr>
              <a:t>Text</a:t>
            </a:r>
          </a:p>
        </p:txBody>
      </p:sp>
      <p:sp>
        <p:nvSpPr>
          <p:cNvPr id="41990" name="Rectangle 8"/>
          <p:cNvSpPr>
            <a:spLocks noChangeArrowheads="1"/>
          </p:cNvSpPr>
          <p:nvPr/>
        </p:nvSpPr>
        <p:spPr bwMode="auto">
          <a:xfrm>
            <a:off x="538163" y="2105717"/>
            <a:ext cx="5522912"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pic>
        <p:nvPicPr>
          <p:cNvPr id="41991" name="Picture 23" descr="PLM_1086784_kl30"/>
          <p:cNvPicPr>
            <a:picLocks noChangeAspect="1" noChangeArrowheads="1"/>
          </p:cNvPicPr>
          <p:nvPr/>
        </p:nvPicPr>
        <p:blipFill>
          <a:blip r:embed="rId12" cstate="email"/>
          <a:srcRect/>
          <a:stretch>
            <a:fillRect/>
          </a:stretch>
        </p:blipFill>
        <p:spPr bwMode="auto">
          <a:xfrm>
            <a:off x="6411920" y="2215203"/>
            <a:ext cx="5251450" cy="2959146"/>
          </a:xfrm>
          <a:prstGeom prst="rect">
            <a:avLst/>
          </a:prstGeom>
          <a:noFill/>
          <a:ln w="9525">
            <a:noFill/>
            <a:miter lim="800000"/>
            <a:headEnd/>
            <a:tailEnd/>
          </a:ln>
        </p:spPr>
      </p:pic>
      <p:sp>
        <p:nvSpPr>
          <p:cNvPr id="43017" name="Rectangle 8"/>
          <p:cNvSpPr>
            <a:spLocks noChangeArrowheads="1"/>
          </p:cNvSpPr>
          <p:nvPr/>
        </p:nvSpPr>
        <p:spPr bwMode="auto">
          <a:xfrm>
            <a:off x="758825" y="2834949"/>
            <a:ext cx="5194300" cy="1968745"/>
          </a:xfrm>
          <a:prstGeom prst="rect">
            <a:avLst/>
          </a:prstGeom>
          <a:noFill/>
          <a:ln>
            <a:noFill/>
          </a:ln>
          <a:extLst/>
        </p:spPr>
        <p:txBody>
          <a:bodyPr tIns="0" bIns="0" anchor="ctr">
            <a:spAutoFit/>
          </a:bodyPr>
          <a:lstStyle/>
          <a:p>
            <a:pPr marL="0" lvl="1" defTabSz="913943" fontAlgn="base">
              <a:spcBef>
                <a:spcPct val="0"/>
              </a:spcBef>
              <a:spcAft>
                <a:spcPts val="600"/>
              </a:spcAft>
              <a:buClr>
                <a:srgbClr val="7F7F7F"/>
              </a:buClr>
              <a:buSzPct val="100000"/>
            </a:pPr>
            <a:r>
              <a:rPr lang="zh-CN" altLang="en-US" sz="1799" b="1" dirty="0">
                <a:solidFill>
                  <a:srgbClr val="3366AA"/>
                </a:solidFill>
                <a:latin typeface="Arial" pitchFamily="34" charset="0"/>
                <a:ea typeface="ＭＳ Ｐゴシック"/>
                <a:cs typeface="Arial" pitchFamily="34" charset="0"/>
              </a:rPr>
              <a:t>虚拟调试</a:t>
            </a:r>
            <a:endParaRPr lang="en-US" sz="1799" b="1" dirty="0">
              <a:solidFill>
                <a:srgbClr val="3366AA"/>
              </a:solidFill>
              <a:latin typeface="Arial" pitchFamily="34" charset="0"/>
              <a:ea typeface="ＭＳ Ｐゴシック"/>
              <a:cs typeface="Arial" pitchFamily="34" charset="0"/>
            </a:endParaRPr>
          </a:p>
          <a:p>
            <a:pPr marL="0" lvl="1" defTabSz="913943" fontAlgn="base">
              <a:spcBef>
                <a:spcPct val="0"/>
              </a:spcBef>
              <a:spcAft>
                <a:spcPts val="600"/>
              </a:spcAft>
              <a:buClr>
                <a:srgbClr val="949EAA"/>
              </a:buClr>
              <a:buSzPct val="100000"/>
              <a:buFont typeface="Wingdings" pitchFamily="2" charset="2"/>
              <a:buChar char="§"/>
            </a:pPr>
            <a:r>
              <a:rPr lang="zh-CN" altLang="en-US" sz="1799" dirty="0">
                <a:solidFill>
                  <a:srgbClr val="000000"/>
                </a:solidFill>
                <a:latin typeface="Arial" pitchFamily="34" charset="0"/>
                <a:ea typeface="ＭＳ Ｐゴシック"/>
                <a:cs typeface="Arial" pitchFamily="34" charset="0"/>
              </a:rPr>
              <a:t>自动化生产线的虚拟设计和验证</a:t>
            </a:r>
            <a:endParaRPr lang="en-US" sz="1799" dirty="0">
              <a:solidFill>
                <a:srgbClr val="000000"/>
              </a:solidFill>
              <a:latin typeface="Arial" pitchFamily="34" charset="0"/>
              <a:ea typeface="ＭＳ Ｐゴシック"/>
              <a:cs typeface="Arial" pitchFamily="34" charset="0"/>
            </a:endParaRPr>
          </a:p>
          <a:p>
            <a:pPr marL="0" lvl="1" defTabSz="913943" fontAlgn="base">
              <a:spcBef>
                <a:spcPct val="0"/>
              </a:spcBef>
              <a:spcAft>
                <a:spcPts val="600"/>
              </a:spcAft>
              <a:buClr>
                <a:srgbClr val="949EAA"/>
              </a:buClr>
              <a:buSzPct val="100000"/>
              <a:buFont typeface="Wingdings" pitchFamily="2" charset="2"/>
              <a:buChar char="§"/>
            </a:pPr>
            <a:r>
              <a:rPr lang="zh-CN" altLang="en-US" sz="1799" dirty="0">
                <a:solidFill>
                  <a:srgbClr val="000000"/>
                </a:solidFill>
                <a:latin typeface="Arial" pitchFamily="34" charset="0"/>
                <a:ea typeface="ＭＳ Ｐゴシック"/>
                <a:cs typeface="Arial" pitchFamily="34" charset="0"/>
              </a:rPr>
              <a:t>在设计阶段发现问题</a:t>
            </a:r>
            <a:endParaRPr lang="en-US" sz="1799" dirty="0">
              <a:solidFill>
                <a:srgbClr val="000000"/>
              </a:solidFill>
              <a:latin typeface="Arial" pitchFamily="34" charset="0"/>
              <a:ea typeface="ＭＳ Ｐゴシック"/>
              <a:cs typeface="Arial" pitchFamily="34" charset="0"/>
            </a:endParaRPr>
          </a:p>
          <a:p>
            <a:pPr marL="0" lvl="1" defTabSz="913943" fontAlgn="base">
              <a:spcBef>
                <a:spcPct val="0"/>
              </a:spcBef>
              <a:spcAft>
                <a:spcPts val="600"/>
              </a:spcAft>
              <a:buClr>
                <a:srgbClr val="949EAA"/>
              </a:buClr>
              <a:buSzPct val="100000"/>
            </a:pPr>
            <a:r>
              <a:rPr lang="en-US" sz="1799" b="1" dirty="0">
                <a:solidFill>
                  <a:srgbClr val="3366AA"/>
                </a:solidFill>
                <a:latin typeface="Arial" pitchFamily="34" charset="0"/>
                <a:ea typeface="ＭＳ Ｐゴシック"/>
                <a:cs typeface="Arial" pitchFamily="34" charset="0"/>
              </a:rPr>
              <a:t>TIA Portal</a:t>
            </a:r>
          </a:p>
          <a:p>
            <a:pPr marL="0" lvl="1" defTabSz="913943" fontAlgn="base">
              <a:spcBef>
                <a:spcPct val="0"/>
              </a:spcBef>
              <a:spcAft>
                <a:spcPts val="600"/>
              </a:spcAft>
              <a:buClr>
                <a:srgbClr val="949EAA"/>
              </a:buClr>
              <a:buSzPct val="100000"/>
              <a:buFont typeface="Wingdings" pitchFamily="2" charset="2"/>
              <a:buChar char="§"/>
            </a:pPr>
            <a:r>
              <a:rPr lang="zh-CN" altLang="en-US" sz="1799" dirty="0">
                <a:solidFill>
                  <a:srgbClr val="000000"/>
                </a:solidFill>
                <a:latin typeface="Arial" pitchFamily="34" charset="0"/>
                <a:ea typeface="ＭＳ Ｐゴシック"/>
                <a:cs typeface="Arial" pitchFamily="34" charset="0"/>
              </a:rPr>
              <a:t>自动化工程的统一环境，实现直观，高效</a:t>
            </a:r>
            <a:r>
              <a:rPr lang="en-US" sz="1799" dirty="0">
                <a:solidFill>
                  <a:srgbClr val="000000"/>
                </a:solidFill>
                <a:latin typeface="Arial" pitchFamily="34" charset="0"/>
                <a:ea typeface="ＭＳ Ｐゴシック"/>
                <a:cs typeface="Arial" pitchFamily="34" charset="0"/>
              </a:rPr>
              <a:t/>
            </a:r>
            <a:br>
              <a:rPr lang="en-US" sz="1799" dirty="0">
                <a:solidFill>
                  <a:srgbClr val="000000"/>
                </a:solidFill>
                <a:latin typeface="Arial" pitchFamily="34" charset="0"/>
                <a:ea typeface="ＭＳ Ｐゴシック"/>
                <a:cs typeface="Arial" pitchFamily="34" charset="0"/>
              </a:rPr>
            </a:br>
            <a:endParaRPr lang="en-US" sz="1799" dirty="0">
              <a:solidFill>
                <a:srgbClr val="000000"/>
              </a:solidFill>
              <a:latin typeface="Arial" pitchFamily="34" charset="0"/>
              <a:ea typeface="ＭＳ Ｐゴシック"/>
              <a:cs typeface="Arial" pitchFamily="34" charset="0"/>
            </a:endParaRPr>
          </a:p>
        </p:txBody>
      </p:sp>
      <p:grpSp>
        <p:nvGrpSpPr>
          <p:cNvPr id="25" name="Group 24"/>
          <p:cNvGrpSpPr/>
          <p:nvPr/>
        </p:nvGrpSpPr>
        <p:grpSpPr>
          <a:xfrm>
            <a:off x="1169990" y="5619567"/>
            <a:ext cx="10545364" cy="628957"/>
            <a:chOff x="1170600" y="5620703"/>
            <a:chExt cx="10550856" cy="629285"/>
          </a:xfrm>
        </p:grpSpPr>
        <p:grpSp>
          <p:nvGrpSpPr>
            <p:cNvPr id="26" name="Group 991"/>
            <p:cNvGrpSpPr>
              <a:grpSpLocks/>
            </p:cNvGrpSpPr>
            <p:nvPr>
              <p:custDataLst>
                <p:tags r:id="rId2"/>
              </p:custDataLst>
            </p:nvPr>
          </p:nvGrpSpPr>
          <p:grpSpPr bwMode="auto">
            <a:xfrm>
              <a:off x="1170600" y="5632450"/>
              <a:ext cx="10403541" cy="617538"/>
              <a:chOff x="597647" y="5847333"/>
              <a:chExt cx="7218311" cy="393194"/>
            </a:xfrm>
          </p:grpSpPr>
          <p:sp>
            <p:nvSpPr>
              <p:cNvPr id="34" name="Chevron 18"/>
              <p:cNvSpPr>
                <a:spLocks noChangeArrowheads="1"/>
              </p:cNvSpPr>
              <p:nvPr>
                <p:custDataLst>
                  <p:tags r:id="rId4"/>
                </p:custDataLst>
              </p:nvPr>
            </p:nvSpPr>
            <p:spPr bwMode="auto">
              <a:xfrm>
                <a:off x="597647" y="5847333"/>
                <a:ext cx="1235378" cy="393194"/>
              </a:xfrm>
              <a:prstGeom prst="chevron">
                <a:avLst>
                  <a:gd name="adj" fmla="val 23332"/>
                </a:avLst>
              </a:prstGeom>
              <a:solidFill>
                <a:srgbClr val="96B4D7"/>
              </a:solidFill>
              <a:ln w="9525">
                <a:noFill/>
                <a:miter lim="800000"/>
                <a:headEnd/>
                <a:tailEnd/>
              </a:ln>
            </p:spPr>
            <p:txBody>
              <a:bodyPr lIns="107944" anchor="ctr"/>
              <a:lstStyle/>
              <a:p>
                <a:pPr defTabSz="913943" eaLnBrk="0" fontAlgn="base" hangingPunct="0">
                  <a:lnSpc>
                    <a:spcPct val="90000"/>
                  </a:lnSpc>
                  <a:spcBef>
                    <a:spcPts val="600"/>
                  </a:spcBef>
                  <a:spcAft>
                    <a:spcPct val="0"/>
                  </a:spcAft>
                  <a:buSzPct val="80000"/>
                </a:pPr>
                <a:endParaRPr lang="en-US" sz="1599">
                  <a:solidFill>
                    <a:srgbClr val="FFFFFF"/>
                  </a:solidFill>
                  <a:latin typeface="Arial" pitchFamily="34" charset="0"/>
                  <a:ea typeface="ＭＳ Ｐゴシック"/>
                  <a:cs typeface="Arial" pitchFamily="34" charset="0"/>
                </a:endParaRPr>
              </a:p>
            </p:txBody>
          </p:sp>
          <p:sp>
            <p:nvSpPr>
              <p:cNvPr id="35" name="Chevron 20"/>
              <p:cNvSpPr>
                <a:spLocks noChangeArrowheads="1"/>
              </p:cNvSpPr>
              <p:nvPr>
                <p:custDataLst>
                  <p:tags r:id="rId5"/>
                </p:custDataLst>
              </p:nvPr>
            </p:nvSpPr>
            <p:spPr bwMode="auto">
              <a:xfrm>
                <a:off x="1791148" y="5847333"/>
                <a:ext cx="1236480" cy="393194"/>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dirty="0">
                  <a:solidFill>
                    <a:srgbClr val="000000"/>
                  </a:solidFill>
                  <a:latin typeface="Arial" pitchFamily="34" charset="0"/>
                  <a:ea typeface="ＭＳ Ｐゴシック"/>
                  <a:cs typeface="Arial" pitchFamily="34" charset="0"/>
                </a:endParaRPr>
              </a:p>
            </p:txBody>
          </p:sp>
          <p:sp>
            <p:nvSpPr>
              <p:cNvPr id="36" name="Chevron 21"/>
              <p:cNvSpPr>
                <a:spLocks noChangeArrowheads="1"/>
              </p:cNvSpPr>
              <p:nvPr>
                <p:custDataLst>
                  <p:tags r:id="rId6"/>
                </p:custDataLst>
              </p:nvPr>
            </p:nvSpPr>
            <p:spPr bwMode="auto">
              <a:xfrm>
                <a:off x="2986853" y="5847333"/>
                <a:ext cx="1235378" cy="393194"/>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37" name="Chevron 22"/>
              <p:cNvSpPr>
                <a:spLocks noChangeArrowheads="1"/>
              </p:cNvSpPr>
              <p:nvPr>
                <p:custDataLst>
                  <p:tags r:id="rId7"/>
                </p:custDataLst>
              </p:nvPr>
            </p:nvSpPr>
            <p:spPr bwMode="auto">
              <a:xfrm>
                <a:off x="4180353" y="5847333"/>
                <a:ext cx="1236480" cy="393194"/>
              </a:xfrm>
              <a:prstGeom prst="chevron">
                <a:avLst>
                  <a:gd name="adj" fmla="val 23362"/>
                </a:avLst>
              </a:prstGeom>
              <a:solidFill>
                <a:srgbClr val="3366AA"/>
              </a:solidFill>
              <a:ln w="38100">
                <a:noFill/>
                <a:miter lim="800000"/>
                <a:headEnd/>
                <a:tailEnd/>
              </a:ln>
            </p:spPr>
            <p:txBody>
              <a:bodyPr wrap="none" lIns="71963" tIns="0" rIns="0" bIns="0" anchor="ctr"/>
              <a:lstStyle/>
              <a:p>
                <a:pPr defTabSz="913943" eaLnBrk="0" fontAlgn="base" hangingPunct="0">
                  <a:lnSpc>
                    <a:spcPct val="90000"/>
                  </a:lnSpc>
                  <a:spcBef>
                    <a:spcPct val="0"/>
                  </a:spcBef>
                  <a:spcAft>
                    <a:spcPct val="0"/>
                  </a:spcAft>
                  <a:buClr>
                    <a:srgbClr val="FF9900"/>
                  </a:buClr>
                  <a:buSzPct val="80000"/>
                </a:pPr>
                <a:endParaRPr lang="en-US" sz="1799" b="1">
                  <a:solidFill>
                    <a:srgbClr val="FFFFFF"/>
                  </a:solidFill>
                  <a:latin typeface="Arial" pitchFamily="34" charset="0"/>
                  <a:ea typeface="ＭＳ Ｐゴシック"/>
                  <a:cs typeface="Arial" pitchFamily="34" charset="0"/>
                </a:endParaRPr>
              </a:p>
            </p:txBody>
          </p:sp>
          <p:sp>
            <p:nvSpPr>
              <p:cNvPr id="38" name="Chevron 24"/>
              <p:cNvSpPr>
                <a:spLocks noChangeArrowheads="1"/>
              </p:cNvSpPr>
              <p:nvPr>
                <p:custDataLst>
                  <p:tags r:id="rId8"/>
                </p:custDataLst>
              </p:nvPr>
            </p:nvSpPr>
            <p:spPr bwMode="auto">
              <a:xfrm>
                <a:off x="5376059" y="5847333"/>
                <a:ext cx="1235378" cy="393194"/>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39" name="Chevron 25"/>
              <p:cNvSpPr>
                <a:spLocks noChangeArrowheads="1"/>
              </p:cNvSpPr>
              <p:nvPr>
                <p:custDataLst>
                  <p:tags r:id="rId9"/>
                </p:custDataLst>
              </p:nvPr>
            </p:nvSpPr>
            <p:spPr bwMode="auto">
              <a:xfrm>
                <a:off x="6579478" y="5847333"/>
                <a:ext cx="1236480" cy="393194"/>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dirty="0">
                  <a:solidFill>
                    <a:srgbClr val="000000"/>
                  </a:solidFill>
                  <a:latin typeface="Arial" pitchFamily="34" charset="0"/>
                  <a:ea typeface="ＭＳ Ｐゴシック"/>
                  <a:cs typeface="Arial" pitchFamily="34" charset="0"/>
                </a:endParaRPr>
              </a:p>
            </p:txBody>
          </p:sp>
        </p:grpSp>
        <p:grpSp>
          <p:nvGrpSpPr>
            <p:cNvPr id="27" name="Group 991"/>
            <p:cNvGrpSpPr/>
            <p:nvPr>
              <p:custDataLst>
                <p:tags r:id="rId3"/>
              </p:custDataLst>
            </p:nvPr>
          </p:nvGrpSpPr>
          <p:grpSpPr>
            <a:xfrm>
              <a:off x="1318113" y="5620703"/>
              <a:ext cx="10403343" cy="618836"/>
              <a:chOff x="597647" y="5847333"/>
              <a:chExt cx="7218311" cy="393192"/>
            </a:xfrm>
            <a:noFill/>
          </p:grpSpPr>
          <p:sp>
            <p:nvSpPr>
              <p:cNvPr id="28"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产品设计</a:t>
                </a:r>
                <a:endParaRPr lang="en-US" sz="1599" kern="0" dirty="0">
                  <a:solidFill>
                    <a:srgbClr val="000000"/>
                  </a:solidFill>
                  <a:latin typeface="Arial" charset="0"/>
                  <a:ea typeface="ＭＳ Ｐゴシック"/>
                  <a:cs typeface="Arial" pitchFamily="34" charset="0"/>
                </a:endParaRPr>
              </a:p>
            </p:txBody>
          </p:sp>
          <p:sp>
            <p:nvSpPr>
              <p:cNvPr id="29"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产品开发</a:t>
                </a:r>
                <a:endParaRPr lang="en-US" sz="1599" kern="0" dirty="0">
                  <a:solidFill>
                    <a:srgbClr val="000000"/>
                  </a:solidFill>
                  <a:latin typeface="Arial" charset="0"/>
                  <a:ea typeface="ＭＳ Ｐゴシック"/>
                  <a:cs typeface="Arial" pitchFamily="34" charset="0"/>
                </a:endParaRPr>
              </a:p>
            </p:txBody>
          </p:sp>
          <p:sp>
            <p:nvSpPr>
              <p:cNvPr id="30" name="Chevron 21"/>
              <p:cNvSpPr>
                <a:spLocks noChangeArrowheads="1"/>
              </p:cNvSpPr>
              <p:nvPr/>
            </p:nvSpPr>
            <p:spPr bwMode="auto">
              <a:xfrm>
                <a:off x="2986834"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生产规划</a:t>
                </a:r>
                <a:endParaRPr lang="en-US" sz="1599" kern="0" dirty="0">
                  <a:solidFill>
                    <a:srgbClr val="000000"/>
                  </a:solidFill>
                  <a:latin typeface="Arial" charset="0"/>
                  <a:ea typeface="ＭＳ Ｐゴシック"/>
                  <a:cs typeface="Arial" pitchFamily="34" charset="0"/>
                </a:endParaRPr>
              </a:p>
            </p:txBody>
          </p:sp>
          <p:sp>
            <p:nvSpPr>
              <p:cNvPr id="31" name="Chevron 22"/>
              <p:cNvSpPr>
                <a:spLocks noChangeArrowheads="1"/>
              </p:cNvSpPr>
              <p:nvPr/>
            </p:nvSpPr>
            <p:spPr bwMode="auto">
              <a:xfrm>
                <a:off x="4180634"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799" b="1" kern="0" dirty="0">
                    <a:solidFill>
                      <a:srgbClr val="000000"/>
                    </a:solidFill>
                    <a:latin typeface="Arial" charset="0"/>
                    <a:ea typeface="ＭＳ Ｐゴシック"/>
                    <a:cs typeface="Arial" pitchFamily="34" charset="0"/>
                  </a:rPr>
                  <a:t>生产工程</a:t>
                </a:r>
                <a:endParaRPr lang="en-US" sz="1799" b="1" kern="0" dirty="0">
                  <a:solidFill>
                    <a:srgbClr val="000000"/>
                  </a:solidFill>
                  <a:latin typeface="Arial" charset="0"/>
                  <a:ea typeface="ＭＳ Ｐゴシック"/>
                  <a:cs typeface="Arial" pitchFamily="34" charset="0"/>
                </a:endParaRPr>
              </a:p>
            </p:txBody>
          </p:sp>
          <p:sp>
            <p:nvSpPr>
              <p:cNvPr id="32"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生产运营</a:t>
                </a:r>
                <a:endParaRPr lang="en-US" sz="1599" kern="0" dirty="0">
                  <a:solidFill>
                    <a:srgbClr val="000000"/>
                  </a:solidFill>
                  <a:latin typeface="Arial" charset="0"/>
                  <a:ea typeface="ＭＳ Ｐゴシック"/>
                  <a:cs typeface="Arial" pitchFamily="34" charset="0"/>
                </a:endParaRPr>
              </a:p>
            </p:txBody>
          </p:sp>
          <p:sp>
            <p:nvSpPr>
              <p:cNvPr id="33"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服务支持</a:t>
                </a:r>
                <a:endParaRPr lang="en-US" sz="1599" kern="0" dirty="0">
                  <a:solidFill>
                    <a:srgbClr val="000000"/>
                  </a:solidFill>
                  <a:latin typeface="Arial" charset="0"/>
                  <a:ea typeface="ＭＳ Ｐゴシック"/>
                  <a:cs typeface="Arial" pitchFamily="34" charset="0"/>
                </a:endParaRPr>
              </a:p>
            </p:txBody>
          </p:sp>
        </p:grpSp>
      </p:grpSp>
    </p:spTree>
    <p:custDataLst>
      <p:tags r:id="rId1"/>
    </p:custDataLst>
    <p:extLst>
      <p:ext uri="{BB962C8B-B14F-4D97-AF65-F5344CB8AC3E}">
        <p14:creationId xmlns:p14="http://schemas.microsoft.com/office/powerpoint/2010/main" val="2206660911"/>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13"/>
          <p:cNvSpPr>
            <a:spLocks noGrp="1"/>
          </p:cNvSpPr>
          <p:nvPr>
            <p:ph type="title"/>
          </p:nvPr>
        </p:nvSpPr>
        <p:spPr/>
        <p:txBody>
          <a:bodyPr/>
          <a:lstStyle/>
          <a:p>
            <a:r>
              <a:rPr lang="zh-CN" altLang="en-US" dirty="0" smtClean="0"/>
              <a:t>生产运营</a:t>
            </a:r>
            <a:endParaRPr lang="en-US" altLang="de-DE" dirty="0" smtClean="0"/>
          </a:p>
        </p:txBody>
      </p:sp>
      <p:sp>
        <p:nvSpPr>
          <p:cNvPr id="43011" name="Rectangle 8"/>
          <p:cNvSpPr>
            <a:spLocks noChangeArrowheads="1"/>
          </p:cNvSpPr>
          <p:nvPr/>
        </p:nvSpPr>
        <p:spPr bwMode="auto">
          <a:xfrm>
            <a:off x="549275" y="1620193"/>
            <a:ext cx="5522913" cy="485522"/>
          </a:xfrm>
          <a:prstGeom prst="rect">
            <a:avLst/>
          </a:prstGeom>
          <a:solidFill>
            <a:srgbClr val="3366AA"/>
          </a:solidFill>
          <a:ln w="9525">
            <a:noFill/>
            <a:miter lim="800000"/>
            <a:headEnd/>
            <a:tailEnd/>
          </a:ln>
        </p:spPr>
        <p:txBody>
          <a:bodyPr lIns="179906" anchor="ctr"/>
          <a:lstStyle/>
          <a:p>
            <a:pPr defTabSz="913943" fontAlgn="base">
              <a:spcBef>
                <a:spcPct val="0"/>
              </a:spcBef>
              <a:spcAft>
                <a:spcPct val="0"/>
              </a:spcAft>
            </a:pPr>
            <a:r>
              <a:rPr lang="zh-CN" altLang="en-US" sz="1999" dirty="0">
                <a:solidFill>
                  <a:srgbClr val="FFFFFF"/>
                </a:solidFill>
                <a:latin typeface="Arial" pitchFamily="34" charset="0"/>
                <a:ea typeface="ＭＳ Ｐゴシック"/>
                <a:cs typeface="Arial" pitchFamily="34" charset="0"/>
              </a:rPr>
              <a:t>制造执行系统</a:t>
            </a:r>
            <a:r>
              <a:rPr lang="en-US" altLang="de-DE" sz="1999" dirty="0">
                <a:solidFill>
                  <a:srgbClr val="FFFFFF"/>
                </a:solidFill>
                <a:latin typeface="Arial" pitchFamily="34" charset="0"/>
                <a:ea typeface="ＭＳ Ｐゴシック"/>
                <a:cs typeface="Arial" pitchFamily="34" charset="0"/>
              </a:rPr>
              <a:t>: SIMATIC IT </a:t>
            </a:r>
          </a:p>
        </p:txBody>
      </p:sp>
      <p:sp>
        <p:nvSpPr>
          <p:cNvPr id="43012" name="Rectangle 8"/>
          <p:cNvSpPr>
            <a:spLocks noChangeArrowheads="1"/>
          </p:cNvSpPr>
          <p:nvPr/>
        </p:nvSpPr>
        <p:spPr bwMode="auto">
          <a:xfrm>
            <a:off x="549275" y="2105717"/>
            <a:ext cx="5522913"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en-US" altLang="de-DE" sz="1799" b="1">
              <a:solidFill>
                <a:srgbClr val="FFFFFF"/>
              </a:solidFill>
              <a:latin typeface="Arial" pitchFamily="34" charset="0"/>
              <a:ea typeface="ＭＳ Ｐゴシック"/>
              <a:cs typeface="Arial" pitchFamily="34" charset="0"/>
            </a:endParaRPr>
          </a:p>
        </p:txBody>
      </p:sp>
      <p:sp>
        <p:nvSpPr>
          <p:cNvPr id="43013" name="Rectangle 8"/>
          <p:cNvSpPr>
            <a:spLocks noChangeArrowheads="1"/>
          </p:cNvSpPr>
          <p:nvPr/>
        </p:nvSpPr>
        <p:spPr bwMode="auto">
          <a:xfrm>
            <a:off x="6273807" y="2105720"/>
            <a:ext cx="5522913" cy="3393895"/>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en-US" altLang="de-DE" sz="1799" b="1">
              <a:solidFill>
                <a:srgbClr val="FFFFFF"/>
              </a:solidFill>
              <a:latin typeface="Arial" pitchFamily="34" charset="0"/>
              <a:ea typeface="ＭＳ Ｐゴシック"/>
              <a:cs typeface="Arial" pitchFamily="34" charset="0"/>
            </a:endParaRPr>
          </a:p>
        </p:txBody>
      </p:sp>
      <p:sp>
        <p:nvSpPr>
          <p:cNvPr id="43014" name="Rectangle 8"/>
          <p:cNvSpPr>
            <a:spLocks noChangeArrowheads="1"/>
          </p:cNvSpPr>
          <p:nvPr/>
        </p:nvSpPr>
        <p:spPr bwMode="auto">
          <a:xfrm>
            <a:off x="6273807" y="1620193"/>
            <a:ext cx="5522913" cy="485522"/>
          </a:xfrm>
          <a:prstGeom prst="rect">
            <a:avLst/>
          </a:prstGeom>
          <a:solidFill>
            <a:srgbClr val="3366AA"/>
          </a:solidFill>
          <a:ln w="9525">
            <a:noFill/>
            <a:miter lim="800000"/>
            <a:headEnd/>
            <a:tailEnd/>
          </a:ln>
        </p:spPr>
        <p:txBody>
          <a:bodyPr lIns="179906" anchor="ctr"/>
          <a:lstStyle/>
          <a:p>
            <a:pPr defTabSz="913943" fontAlgn="base">
              <a:spcBef>
                <a:spcPct val="0"/>
              </a:spcBef>
              <a:spcAft>
                <a:spcPct val="0"/>
              </a:spcAft>
            </a:pPr>
            <a:r>
              <a:rPr lang="zh-CN" altLang="en-US" sz="1999" dirty="0">
                <a:solidFill>
                  <a:srgbClr val="FFFFFF"/>
                </a:solidFill>
                <a:latin typeface="Arial" pitchFamily="34" charset="0"/>
                <a:ea typeface="ＭＳ Ｐゴシック"/>
                <a:cs typeface="Arial" pitchFamily="34" charset="0"/>
              </a:rPr>
              <a:t>全集成自动化</a:t>
            </a:r>
            <a:endParaRPr lang="en-US" altLang="de-DE" sz="1999" dirty="0">
              <a:solidFill>
                <a:srgbClr val="FFFFFF"/>
              </a:solidFill>
              <a:latin typeface="Arial" pitchFamily="34" charset="0"/>
              <a:ea typeface="ＭＳ Ｐゴシック"/>
              <a:cs typeface="Arial" pitchFamily="34" charset="0"/>
            </a:endParaRPr>
          </a:p>
        </p:txBody>
      </p:sp>
      <p:pic>
        <p:nvPicPr>
          <p:cNvPr id="43015" name="Picture 19"/>
          <p:cNvPicPr>
            <a:picLocks noChangeAspect="1" noChangeArrowheads="1"/>
          </p:cNvPicPr>
          <p:nvPr/>
        </p:nvPicPr>
        <p:blipFill>
          <a:blip r:embed="rId13" cstate="email"/>
          <a:srcRect/>
          <a:stretch>
            <a:fillRect/>
          </a:stretch>
        </p:blipFill>
        <p:spPr bwMode="auto">
          <a:xfrm>
            <a:off x="6334132" y="2120008"/>
            <a:ext cx="1914525" cy="1450220"/>
          </a:xfrm>
          <a:prstGeom prst="rect">
            <a:avLst/>
          </a:prstGeom>
          <a:noFill/>
          <a:ln w="9525">
            <a:noFill/>
            <a:miter lim="800000"/>
            <a:headEnd/>
            <a:tailEnd/>
          </a:ln>
        </p:spPr>
      </p:pic>
      <p:pic>
        <p:nvPicPr>
          <p:cNvPr id="43016" name="Picture 23" descr="PLM_1086784_kl30"/>
          <p:cNvPicPr>
            <a:picLocks noChangeAspect="1" noChangeArrowheads="1"/>
          </p:cNvPicPr>
          <p:nvPr/>
        </p:nvPicPr>
        <p:blipFill>
          <a:blip r:embed="rId14" cstate="email"/>
          <a:srcRect/>
          <a:stretch>
            <a:fillRect/>
          </a:stretch>
        </p:blipFill>
        <p:spPr bwMode="auto">
          <a:xfrm>
            <a:off x="7489825" y="3573388"/>
            <a:ext cx="3378200" cy="1902421"/>
          </a:xfrm>
          <a:prstGeom prst="rect">
            <a:avLst/>
          </a:prstGeom>
          <a:noFill/>
          <a:ln w="9525">
            <a:noFill/>
            <a:miter lim="800000"/>
            <a:headEnd/>
            <a:tailEnd/>
          </a:ln>
        </p:spPr>
      </p:pic>
      <p:grpSp>
        <p:nvGrpSpPr>
          <p:cNvPr id="2" name="Group 92"/>
          <p:cNvGrpSpPr>
            <a:grpSpLocks/>
          </p:cNvGrpSpPr>
          <p:nvPr/>
        </p:nvGrpSpPr>
        <p:grpSpPr bwMode="auto">
          <a:xfrm>
            <a:off x="9402763" y="2397676"/>
            <a:ext cx="2133600" cy="574376"/>
            <a:chOff x="575744" y="5204485"/>
            <a:chExt cx="4139130" cy="1113765"/>
          </a:xfrm>
        </p:grpSpPr>
        <p:grpSp>
          <p:nvGrpSpPr>
            <p:cNvPr id="3" name="Group 45"/>
            <p:cNvGrpSpPr>
              <a:grpSpLocks/>
            </p:cNvGrpSpPr>
            <p:nvPr/>
          </p:nvGrpSpPr>
          <p:grpSpPr bwMode="auto">
            <a:xfrm>
              <a:off x="575744" y="5333997"/>
              <a:ext cx="451369" cy="819149"/>
              <a:chOff x="509451" y="5142410"/>
              <a:chExt cx="604049" cy="1010195"/>
            </a:xfrm>
          </p:grpSpPr>
          <p:grpSp>
            <p:nvGrpSpPr>
              <p:cNvPr id="4" name="Group 74"/>
              <p:cNvGrpSpPr>
                <a:grpSpLocks/>
              </p:cNvGrpSpPr>
              <p:nvPr/>
            </p:nvGrpSpPr>
            <p:grpSpPr bwMode="auto">
              <a:xfrm>
                <a:off x="633900" y="5468380"/>
                <a:ext cx="479600" cy="684225"/>
                <a:chOff x="193223" y="5416730"/>
                <a:chExt cx="699407" cy="1083807"/>
              </a:xfrm>
            </p:grpSpPr>
            <p:pic>
              <p:nvPicPr>
                <p:cNvPr id="43055" name="Picture 33" descr="PLC_Siemens.jpg"/>
                <p:cNvPicPr>
                  <a:picLocks noChangeAspect="1"/>
                </p:cNvPicPr>
                <p:nvPr/>
              </p:nvPicPr>
              <p:blipFill>
                <a:blip r:embed="rId15" cstate="email">
                  <a:clrChange>
                    <a:clrFrom>
                      <a:srgbClr val="FFFFFF"/>
                    </a:clrFrom>
                    <a:clrTo>
                      <a:srgbClr val="FFFFFF">
                        <a:alpha val="0"/>
                      </a:srgbClr>
                    </a:clrTo>
                  </a:clrChange>
                </a:blip>
                <a:srcRect/>
                <a:stretch>
                  <a:fillRect/>
                </a:stretch>
              </p:blipFill>
              <p:spPr bwMode="auto">
                <a:xfrm>
                  <a:off x="193223" y="5416730"/>
                  <a:ext cx="699407" cy="699407"/>
                </a:xfrm>
                <a:prstGeom prst="rect">
                  <a:avLst/>
                </a:prstGeom>
                <a:noFill/>
                <a:ln w="9525">
                  <a:noFill/>
                  <a:miter lim="800000"/>
                  <a:headEnd/>
                  <a:tailEnd/>
                </a:ln>
              </p:spPr>
            </p:pic>
            <p:pic>
              <p:nvPicPr>
                <p:cNvPr id="43056" name="Picture 34" descr="PLC_Siemens_Small.jpg"/>
                <p:cNvPicPr>
                  <a:picLocks noChangeAspect="1"/>
                </p:cNvPicPr>
                <p:nvPr/>
              </p:nvPicPr>
              <p:blipFill>
                <a:blip r:embed="rId16" cstate="email">
                  <a:clrChange>
                    <a:clrFrom>
                      <a:srgbClr val="F7F6F4"/>
                    </a:clrFrom>
                    <a:clrTo>
                      <a:srgbClr val="F7F6F4">
                        <a:alpha val="0"/>
                      </a:srgbClr>
                    </a:clrTo>
                  </a:clrChange>
                </a:blip>
                <a:srcRect/>
                <a:stretch>
                  <a:fillRect/>
                </a:stretch>
              </p:blipFill>
              <p:spPr bwMode="auto">
                <a:xfrm>
                  <a:off x="336096" y="5950239"/>
                  <a:ext cx="334465" cy="397898"/>
                </a:xfrm>
                <a:prstGeom prst="rect">
                  <a:avLst/>
                </a:prstGeom>
                <a:noFill/>
                <a:ln w="9525">
                  <a:noFill/>
                  <a:miter lim="800000"/>
                  <a:headEnd/>
                  <a:tailEnd/>
                </a:ln>
              </p:spPr>
            </p:pic>
            <p:pic>
              <p:nvPicPr>
                <p:cNvPr id="43057" name="Picture 35" descr="PLC_Siemens_Small.jpg"/>
                <p:cNvPicPr>
                  <a:picLocks noChangeAspect="1"/>
                </p:cNvPicPr>
                <p:nvPr/>
              </p:nvPicPr>
              <p:blipFill>
                <a:blip r:embed="rId16" cstate="email">
                  <a:clrChange>
                    <a:clrFrom>
                      <a:srgbClr val="F7F6F4"/>
                    </a:clrFrom>
                    <a:clrTo>
                      <a:srgbClr val="F7F6F4">
                        <a:alpha val="0"/>
                      </a:srgbClr>
                    </a:clrTo>
                  </a:clrChange>
                </a:blip>
                <a:srcRect/>
                <a:stretch>
                  <a:fillRect/>
                </a:stretch>
              </p:blipFill>
              <p:spPr bwMode="auto">
                <a:xfrm>
                  <a:off x="488496" y="6102639"/>
                  <a:ext cx="334465" cy="397898"/>
                </a:xfrm>
                <a:prstGeom prst="rect">
                  <a:avLst/>
                </a:prstGeom>
                <a:noFill/>
                <a:ln w="9525">
                  <a:noFill/>
                  <a:miter lim="800000"/>
                  <a:headEnd/>
                  <a:tailEnd/>
                </a:ln>
              </p:spPr>
            </p:pic>
          </p:grpSp>
          <p:cxnSp>
            <p:nvCxnSpPr>
              <p:cNvPr id="43054" name="Shape 40"/>
              <p:cNvCxnSpPr>
                <a:cxnSpLocks noChangeShapeType="1"/>
              </p:cNvCxnSpPr>
              <p:nvPr/>
            </p:nvCxnSpPr>
            <p:spPr bwMode="auto">
              <a:xfrm rot="16200000" flipH="1">
                <a:off x="256902" y="5394959"/>
                <a:ext cx="674916" cy="169818"/>
              </a:xfrm>
              <a:prstGeom prst="bentConnector3">
                <a:avLst>
                  <a:gd name="adj1" fmla="val 99032"/>
                </a:avLst>
              </a:prstGeom>
              <a:noFill/>
              <a:ln w="9525" algn="ctr">
                <a:solidFill>
                  <a:srgbClr val="0070C0"/>
                </a:solidFill>
                <a:round/>
                <a:headEnd type="triangle" w="med" len="med"/>
                <a:tailEnd type="triangle" w="med" len="med"/>
              </a:ln>
            </p:spPr>
          </p:cxnSp>
        </p:grpSp>
        <p:grpSp>
          <p:nvGrpSpPr>
            <p:cNvPr id="5" name="Group 46"/>
            <p:cNvGrpSpPr>
              <a:grpSpLocks/>
            </p:cNvGrpSpPr>
            <p:nvPr/>
          </p:nvGrpSpPr>
          <p:grpSpPr bwMode="auto">
            <a:xfrm>
              <a:off x="1488557" y="5338461"/>
              <a:ext cx="451368" cy="817864"/>
              <a:chOff x="509451" y="5142410"/>
              <a:chExt cx="604049" cy="1010195"/>
            </a:xfrm>
          </p:grpSpPr>
          <p:grpSp>
            <p:nvGrpSpPr>
              <p:cNvPr id="6" name="Group 74"/>
              <p:cNvGrpSpPr>
                <a:grpSpLocks/>
              </p:cNvGrpSpPr>
              <p:nvPr/>
            </p:nvGrpSpPr>
            <p:grpSpPr bwMode="auto">
              <a:xfrm>
                <a:off x="633900" y="5468380"/>
                <a:ext cx="479600" cy="684225"/>
                <a:chOff x="193223" y="5416730"/>
                <a:chExt cx="699407" cy="1083807"/>
              </a:xfrm>
            </p:grpSpPr>
            <p:pic>
              <p:nvPicPr>
                <p:cNvPr id="43050" name="Picture 49" descr="PLC_Siemens.jpg"/>
                <p:cNvPicPr>
                  <a:picLocks noChangeAspect="1"/>
                </p:cNvPicPr>
                <p:nvPr/>
              </p:nvPicPr>
              <p:blipFill>
                <a:blip r:embed="rId15" cstate="email">
                  <a:clrChange>
                    <a:clrFrom>
                      <a:srgbClr val="FFFFFF"/>
                    </a:clrFrom>
                    <a:clrTo>
                      <a:srgbClr val="FFFFFF">
                        <a:alpha val="0"/>
                      </a:srgbClr>
                    </a:clrTo>
                  </a:clrChange>
                </a:blip>
                <a:srcRect/>
                <a:stretch>
                  <a:fillRect/>
                </a:stretch>
              </p:blipFill>
              <p:spPr bwMode="auto">
                <a:xfrm>
                  <a:off x="193223" y="5416730"/>
                  <a:ext cx="699407" cy="699407"/>
                </a:xfrm>
                <a:prstGeom prst="rect">
                  <a:avLst/>
                </a:prstGeom>
                <a:noFill/>
                <a:ln w="9525">
                  <a:noFill/>
                  <a:miter lim="800000"/>
                  <a:headEnd/>
                  <a:tailEnd/>
                </a:ln>
              </p:spPr>
            </p:pic>
            <p:pic>
              <p:nvPicPr>
                <p:cNvPr id="43051" name="Picture 50" descr="PLC_Siemens_Small.jpg"/>
                <p:cNvPicPr>
                  <a:picLocks noChangeAspect="1"/>
                </p:cNvPicPr>
                <p:nvPr/>
              </p:nvPicPr>
              <p:blipFill>
                <a:blip r:embed="rId16" cstate="email">
                  <a:clrChange>
                    <a:clrFrom>
                      <a:srgbClr val="F7F6F4"/>
                    </a:clrFrom>
                    <a:clrTo>
                      <a:srgbClr val="F7F6F4">
                        <a:alpha val="0"/>
                      </a:srgbClr>
                    </a:clrTo>
                  </a:clrChange>
                </a:blip>
                <a:srcRect/>
                <a:stretch>
                  <a:fillRect/>
                </a:stretch>
              </p:blipFill>
              <p:spPr bwMode="auto">
                <a:xfrm>
                  <a:off x="336096" y="5950239"/>
                  <a:ext cx="334465" cy="397898"/>
                </a:xfrm>
                <a:prstGeom prst="rect">
                  <a:avLst/>
                </a:prstGeom>
                <a:noFill/>
                <a:ln w="9525">
                  <a:noFill/>
                  <a:miter lim="800000"/>
                  <a:headEnd/>
                  <a:tailEnd/>
                </a:ln>
              </p:spPr>
            </p:pic>
            <p:pic>
              <p:nvPicPr>
                <p:cNvPr id="43052" name="Picture 51" descr="PLC_Siemens_Small.jpg"/>
                <p:cNvPicPr>
                  <a:picLocks noChangeAspect="1"/>
                </p:cNvPicPr>
                <p:nvPr/>
              </p:nvPicPr>
              <p:blipFill>
                <a:blip r:embed="rId16" cstate="email">
                  <a:clrChange>
                    <a:clrFrom>
                      <a:srgbClr val="F7F6F4"/>
                    </a:clrFrom>
                    <a:clrTo>
                      <a:srgbClr val="F7F6F4">
                        <a:alpha val="0"/>
                      </a:srgbClr>
                    </a:clrTo>
                  </a:clrChange>
                </a:blip>
                <a:srcRect/>
                <a:stretch>
                  <a:fillRect/>
                </a:stretch>
              </p:blipFill>
              <p:spPr bwMode="auto">
                <a:xfrm>
                  <a:off x="488496" y="6102639"/>
                  <a:ext cx="334465" cy="397898"/>
                </a:xfrm>
                <a:prstGeom prst="rect">
                  <a:avLst/>
                </a:prstGeom>
                <a:noFill/>
                <a:ln w="9525">
                  <a:noFill/>
                  <a:miter lim="800000"/>
                  <a:headEnd/>
                  <a:tailEnd/>
                </a:ln>
              </p:spPr>
            </p:pic>
          </p:grpSp>
          <p:cxnSp>
            <p:nvCxnSpPr>
              <p:cNvPr id="43049" name="Shape 40"/>
              <p:cNvCxnSpPr>
                <a:cxnSpLocks noChangeShapeType="1"/>
              </p:cNvCxnSpPr>
              <p:nvPr/>
            </p:nvCxnSpPr>
            <p:spPr bwMode="auto">
              <a:xfrm rot="16200000" flipH="1">
                <a:off x="256902" y="5394959"/>
                <a:ext cx="674916" cy="169818"/>
              </a:xfrm>
              <a:prstGeom prst="bentConnector3">
                <a:avLst>
                  <a:gd name="adj1" fmla="val 99032"/>
                </a:avLst>
              </a:prstGeom>
              <a:noFill/>
              <a:ln w="9525" algn="ctr">
                <a:solidFill>
                  <a:srgbClr val="0070C0"/>
                </a:solidFill>
                <a:round/>
                <a:headEnd type="triangle" w="med" len="med"/>
                <a:tailEnd type="triangle" w="med" len="med"/>
              </a:ln>
            </p:spPr>
          </p:cxnSp>
        </p:grpSp>
        <p:grpSp>
          <p:nvGrpSpPr>
            <p:cNvPr id="7" name="Group 52"/>
            <p:cNvGrpSpPr>
              <a:grpSpLocks/>
            </p:cNvGrpSpPr>
            <p:nvPr/>
          </p:nvGrpSpPr>
          <p:grpSpPr bwMode="auto">
            <a:xfrm>
              <a:off x="2361380" y="5333997"/>
              <a:ext cx="450083" cy="819149"/>
              <a:chOff x="509451" y="5142410"/>
              <a:chExt cx="604049" cy="1010195"/>
            </a:xfrm>
          </p:grpSpPr>
          <p:grpSp>
            <p:nvGrpSpPr>
              <p:cNvPr id="8" name="Group 74"/>
              <p:cNvGrpSpPr>
                <a:grpSpLocks/>
              </p:cNvGrpSpPr>
              <p:nvPr/>
            </p:nvGrpSpPr>
            <p:grpSpPr bwMode="auto">
              <a:xfrm>
                <a:off x="633900" y="5468380"/>
                <a:ext cx="479600" cy="684225"/>
                <a:chOff x="193223" y="5416730"/>
                <a:chExt cx="699407" cy="1083807"/>
              </a:xfrm>
            </p:grpSpPr>
            <p:pic>
              <p:nvPicPr>
                <p:cNvPr id="43045" name="Picture 55" descr="PLC_Siemens.jpg"/>
                <p:cNvPicPr>
                  <a:picLocks noChangeAspect="1"/>
                </p:cNvPicPr>
                <p:nvPr/>
              </p:nvPicPr>
              <p:blipFill>
                <a:blip r:embed="rId15" cstate="email">
                  <a:clrChange>
                    <a:clrFrom>
                      <a:srgbClr val="FFFFFF"/>
                    </a:clrFrom>
                    <a:clrTo>
                      <a:srgbClr val="FFFFFF">
                        <a:alpha val="0"/>
                      </a:srgbClr>
                    </a:clrTo>
                  </a:clrChange>
                </a:blip>
                <a:srcRect/>
                <a:stretch>
                  <a:fillRect/>
                </a:stretch>
              </p:blipFill>
              <p:spPr bwMode="auto">
                <a:xfrm>
                  <a:off x="193223" y="5416730"/>
                  <a:ext cx="699407" cy="699407"/>
                </a:xfrm>
                <a:prstGeom prst="rect">
                  <a:avLst/>
                </a:prstGeom>
                <a:noFill/>
                <a:ln w="9525">
                  <a:noFill/>
                  <a:miter lim="800000"/>
                  <a:headEnd/>
                  <a:tailEnd/>
                </a:ln>
              </p:spPr>
            </p:pic>
            <p:pic>
              <p:nvPicPr>
                <p:cNvPr id="43046" name="Picture 56"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336096" y="5950239"/>
                  <a:ext cx="334465" cy="397898"/>
                </a:xfrm>
                <a:prstGeom prst="rect">
                  <a:avLst/>
                </a:prstGeom>
                <a:noFill/>
                <a:ln w="9525">
                  <a:noFill/>
                  <a:miter lim="800000"/>
                  <a:headEnd/>
                  <a:tailEnd/>
                </a:ln>
              </p:spPr>
            </p:pic>
            <p:pic>
              <p:nvPicPr>
                <p:cNvPr id="43047" name="Picture 57"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488496" y="6102639"/>
                  <a:ext cx="334465" cy="397898"/>
                </a:xfrm>
                <a:prstGeom prst="rect">
                  <a:avLst/>
                </a:prstGeom>
                <a:noFill/>
                <a:ln w="9525">
                  <a:noFill/>
                  <a:miter lim="800000"/>
                  <a:headEnd/>
                  <a:tailEnd/>
                </a:ln>
              </p:spPr>
            </p:pic>
          </p:grpSp>
          <p:cxnSp>
            <p:nvCxnSpPr>
              <p:cNvPr id="43044" name="Shape 40"/>
              <p:cNvCxnSpPr>
                <a:cxnSpLocks noChangeShapeType="1"/>
              </p:cNvCxnSpPr>
              <p:nvPr/>
            </p:nvCxnSpPr>
            <p:spPr bwMode="auto">
              <a:xfrm rot="16200000" flipH="1">
                <a:off x="256902" y="5394959"/>
                <a:ext cx="674916" cy="169818"/>
              </a:xfrm>
              <a:prstGeom prst="bentConnector3">
                <a:avLst>
                  <a:gd name="adj1" fmla="val 99032"/>
                </a:avLst>
              </a:prstGeom>
              <a:noFill/>
              <a:ln w="9525" algn="ctr">
                <a:solidFill>
                  <a:srgbClr val="0070C0"/>
                </a:solidFill>
                <a:round/>
                <a:headEnd type="triangle" w="med" len="med"/>
                <a:tailEnd type="triangle" w="med" len="med"/>
              </a:ln>
            </p:spPr>
          </p:cxnSp>
        </p:grpSp>
        <p:pic>
          <p:nvPicPr>
            <p:cNvPr id="43033" name="Picture 31" descr="Panel_Siemens.jpg"/>
            <p:cNvPicPr>
              <a:picLocks noChangeAspect="1"/>
            </p:cNvPicPr>
            <p:nvPr/>
          </p:nvPicPr>
          <p:blipFill>
            <a:blip r:embed="rId18" cstate="email">
              <a:clrChange>
                <a:clrFrom>
                  <a:srgbClr val="FFFFFF"/>
                </a:clrFrom>
                <a:clrTo>
                  <a:srgbClr val="FFFFFF">
                    <a:alpha val="0"/>
                  </a:srgbClr>
                </a:clrTo>
              </a:clrChange>
            </a:blip>
            <a:srcRect/>
            <a:stretch>
              <a:fillRect/>
            </a:stretch>
          </p:blipFill>
          <p:spPr bwMode="auto">
            <a:xfrm>
              <a:off x="2734637" y="5935037"/>
              <a:ext cx="383213" cy="383213"/>
            </a:xfrm>
            <a:prstGeom prst="rect">
              <a:avLst/>
            </a:prstGeom>
            <a:noFill/>
            <a:ln w="9525">
              <a:noFill/>
              <a:miter lim="800000"/>
              <a:headEnd/>
              <a:tailEnd/>
            </a:ln>
          </p:spPr>
        </p:pic>
        <p:grpSp>
          <p:nvGrpSpPr>
            <p:cNvPr id="9" name="Group 59"/>
            <p:cNvGrpSpPr>
              <a:grpSpLocks/>
            </p:cNvGrpSpPr>
            <p:nvPr/>
          </p:nvGrpSpPr>
          <p:grpSpPr bwMode="auto">
            <a:xfrm>
              <a:off x="4001267" y="5333997"/>
              <a:ext cx="450083" cy="819149"/>
              <a:chOff x="509451" y="5142410"/>
              <a:chExt cx="604049" cy="1010195"/>
            </a:xfrm>
          </p:grpSpPr>
          <p:grpSp>
            <p:nvGrpSpPr>
              <p:cNvPr id="10" name="Group 74"/>
              <p:cNvGrpSpPr>
                <a:grpSpLocks/>
              </p:cNvGrpSpPr>
              <p:nvPr/>
            </p:nvGrpSpPr>
            <p:grpSpPr bwMode="auto">
              <a:xfrm>
                <a:off x="633900" y="5468380"/>
                <a:ext cx="479600" cy="684225"/>
                <a:chOff x="193223" y="5416730"/>
                <a:chExt cx="699407" cy="1083807"/>
              </a:xfrm>
            </p:grpSpPr>
            <p:pic>
              <p:nvPicPr>
                <p:cNvPr id="43040" name="Picture 62" descr="PLC_Siemens.jpg"/>
                <p:cNvPicPr>
                  <a:picLocks noChangeAspect="1"/>
                </p:cNvPicPr>
                <p:nvPr/>
              </p:nvPicPr>
              <p:blipFill>
                <a:blip r:embed="rId15" cstate="email">
                  <a:clrChange>
                    <a:clrFrom>
                      <a:srgbClr val="FFFFFF"/>
                    </a:clrFrom>
                    <a:clrTo>
                      <a:srgbClr val="FFFFFF">
                        <a:alpha val="0"/>
                      </a:srgbClr>
                    </a:clrTo>
                  </a:clrChange>
                </a:blip>
                <a:srcRect/>
                <a:stretch>
                  <a:fillRect/>
                </a:stretch>
              </p:blipFill>
              <p:spPr bwMode="auto">
                <a:xfrm>
                  <a:off x="193223" y="5416730"/>
                  <a:ext cx="699407" cy="699407"/>
                </a:xfrm>
                <a:prstGeom prst="rect">
                  <a:avLst/>
                </a:prstGeom>
                <a:noFill/>
                <a:ln w="9525">
                  <a:noFill/>
                  <a:miter lim="800000"/>
                  <a:headEnd/>
                  <a:tailEnd/>
                </a:ln>
              </p:spPr>
            </p:pic>
            <p:pic>
              <p:nvPicPr>
                <p:cNvPr id="43041" name="Picture 63"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336096" y="5950239"/>
                  <a:ext cx="334465" cy="397898"/>
                </a:xfrm>
                <a:prstGeom prst="rect">
                  <a:avLst/>
                </a:prstGeom>
                <a:noFill/>
                <a:ln w="9525">
                  <a:noFill/>
                  <a:miter lim="800000"/>
                  <a:headEnd/>
                  <a:tailEnd/>
                </a:ln>
              </p:spPr>
            </p:pic>
            <p:pic>
              <p:nvPicPr>
                <p:cNvPr id="43042" name="Picture 64" descr="PLC_Siemens_Small.jpg"/>
                <p:cNvPicPr>
                  <a:picLocks noChangeAspect="1"/>
                </p:cNvPicPr>
                <p:nvPr/>
              </p:nvPicPr>
              <p:blipFill>
                <a:blip r:embed="rId17" cstate="email">
                  <a:clrChange>
                    <a:clrFrom>
                      <a:srgbClr val="F7F6F4"/>
                    </a:clrFrom>
                    <a:clrTo>
                      <a:srgbClr val="F7F6F4">
                        <a:alpha val="0"/>
                      </a:srgbClr>
                    </a:clrTo>
                  </a:clrChange>
                </a:blip>
                <a:srcRect/>
                <a:stretch>
                  <a:fillRect/>
                </a:stretch>
              </p:blipFill>
              <p:spPr bwMode="auto">
                <a:xfrm>
                  <a:off x="488496" y="6102639"/>
                  <a:ext cx="334465" cy="397898"/>
                </a:xfrm>
                <a:prstGeom prst="rect">
                  <a:avLst/>
                </a:prstGeom>
                <a:noFill/>
                <a:ln w="9525">
                  <a:noFill/>
                  <a:miter lim="800000"/>
                  <a:headEnd/>
                  <a:tailEnd/>
                </a:ln>
              </p:spPr>
            </p:pic>
          </p:grpSp>
          <p:cxnSp>
            <p:nvCxnSpPr>
              <p:cNvPr id="43039" name="Shape 40"/>
              <p:cNvCxnSpPr>
                <a:cxnSpLocks noChangeShapeType="1"/>
              </p:cNvCxnSpPr>
              <p:nvPr/>
            </p:nvCxnSpPr>
            <p:spPr bwMode="auto">
              <a:xfrm rot="16200000" flipH="1">
                <a:off x="256902" y="5394959"/>
                <a:ext cx="674916" cy="169818"/>
              </a:xfrm>
              <a:prstGeom prst="bentConnector3">
                <a:avLst>
                  <a:gd name="adj1" fmla="val 99032"/>
                </a:avLst>
              </a:prstGeom>
              <a:noFill/>
              <a:ln w="9525" algn="ctr">
                <a:solidFill>
                  <a:srgbClr val="0070C0"/>
                </a:solidFill>
                <a:round/>
                <a:headEnd type="triangle" w="med" len="med"/>
                <a:tailEnd type="triangle" w="med" len="med"/>
              </a:ln>
            </p:spPr>
          </p:cxnSp>
        </p:grpSp>
        <p:pic>
          <p:nvPicPr>
            <p:cNvPr id="43035" name="Picture 58" descr="Panel_Siemens.jpg"/>
            <p:cNvPicPr>
              <a:picLocks noChangeAspect="1"/>
            </p:cNvPicPr>
            <p:nvPr/>
          </p:nvPicPr>
          <p:blipFill>
            <a:blip r:embed="rId19" cstate="email">
              <a:clrChange>
                <a:clrFrom>
                  <a:srgbClr val="FFFFFF"/>
                </a:clrFrom>
                <a:clrTo>
                  <a:srgbClr val="FFFFFF">
                    <a:alpha val="0"/>
                  </a:srgbClr>
                </a:clrTo>
              </a:clrChange>
            </a:blip>
            <a:srcRect/>
            <a:stretch>
              <a:fillRect/>
            </a:stretch>
          </p:blipFill>
          <p:spPr bwMode="auto">
            <a:xfrm>
              <a:off x="4330375" y="5861710"/>
              <a:ext cx="384499" cy="381928"/>
            </a:xfrm>
            <a:prstGeom prst="rect">
              <a:avLst/>
            </a:prstGeom>
            <a:noFill/>
            <a:ln w="9525">
              <a:noFill/>
              <a:miter lim="800000"/>
              <a:headEnd/>
              <a:tailEnd/>
            </a:ln>
          </p:spPr>
        </p:pic>
        <p:pic>
          <p:nvPicPr>
            <p:cNvPr id="43036" name="Picture 65" descr="Panel_Siemens.jpg"/>
            <p:cNvPicPr>
              <a:picLocks noChangeAspect="1"/>
            </p:cNvPicPr>
            <p:nvPr/>
          </p:nvPicPr>
          <p:blipFill>
            <a:blip r:embed="rId20" cstate="email">
              <a:clrChange>
                <a:clrFrom>
                  <a:srgbClr val="FFFFFF"/>
                </a:clrFrom>
                <a:clrTo>
                  <a:srgbClr val="FFFFFF">
                    <a:alpha val="0"/>
                  </a:srgbClr>
                </a:clrTo>
              </a:clrChange>
            </a:blip>
            <a:srcRect/>
            <a:stretch>
              <a:fillRect/>
            </a:stretch>
          </p:blipFill>
          <p:spPr bwMode="auto">
            <a:xfrm>
              <a:off x="3040723" y="5204485"/>
              <a:ext cx="381927" cy="381928"/>
            </a:xfrm>
            <a:prstGeom prst="rect">
              <a:avLst/>
            </a:prstGeom>
            <a:noFill/>
            <a:ln w="9525">
              <a:noFill/>
              <a:miter lim="800000"/>
              <a:headEnd/>
              <a:tailEnd/>
            </a:ln>
          </p:spPr>
        </p:pic>
        <p:pic>
          <p:nvPicPr>
            <p:cNvPr id="43037" name="Picture 66" descr="Panel_Siemens.jpg"/>
            <p:cNvPicPr>
              <a:picLocks noChangeAspect="1"/>
            </p:cNvPicPr>
            <p:nvPr/>
          </p:nvPicPr>
          <p:blipFill>
            <a:blip r:embed="rId21" cstate="email">
              <a:clrChange>
                <a:clrFrom>
                  <a:srgbClr val="FFFFFF"/>
                </a:clrFrom>
                <a:clrTo>
                  <a:srgbClr val="FFFFFF">
                    <a:alpha val="0"/>
                  </a:srgbClr>
                </a:clrTo>
              </a:clrChange>
            </a:blip>
            <a:srcRect/>
            <a:stretch>
              <a:fillRect/>
            </a:stretch>
          </p:blipFill>
          <p:spPr bwMode="auto">
            <a:xfrm>
              <a:off x="3264861" y="5429910"/>
              <a:ext cx="383214" cy="381928"/>
            </a:xfrm>
            <a:prstGeom prst="rect">
              <a:avLst/>
            </a:prstGeom>
            <a:noFill/>
            <a:ln w="9525">
              <a:noFill/>
              <a:miter lim="800000"/>
              <a:headEnd/>
              <a:tailEnd/>
            </a:ln>
          </p:spPr>
        </p:pic>
      </p:grpSp>
      <p:pic>
        <p:nvPicPr>
          <p:cNvPr id="43018" name="Picture 101" descr="442761927.jpg"/>
          <p:cNvPicPr>
            <a:picLocks noChangeAspect="1"/>
          </p:cNvPicPr>
          <p:nvPr/>
        </p:nvPicPr>
        <p:blipFill>
          <a:blip r:embed="rId22" cstate="email">
            <a:clrChange>
              <a:clrFrom>
                <a:srgbClr val="FFFFFF"/>
              </a:clrFrom>
              <a:clrTo>
                <a:srgbClr val="FFFFFF">
                  <a:alpha val="0"/>
                </a:srgbClr>
              </a:clrTo>
            </a:clrChange>
          </a:blip>
          <a:srcRect/>
          <a:stretch>
            <a:fillRect/>
          </a:stretch>
        </p:blipFill>
        <p:spPr bwMode="auto">
          <a:xfrm>
            <a:off x="8513770" y="2316742"/>
            <a:ext cx="650875" cy="361762"/>
          </a:xfrm>
          <a:prstGeom prst="rect">
            <a:avLst/>
          </a:prstGeom>
          <a:noFill/>
          <a:ln w="9525">
            <a:noFill/>
            <a:miter lim="800000"/>
            <a:headEnd/>
            <a:tailEnd/>
          </a:ln>
        </p:spPr>
      </p:pic>
      <p:pic>
        <p:nvPicPr>
          <p:cNvPr id="43019" name="Picture 5" descr="Sicalis+_int"/>
          <p:cNvPicPr>
            <a:picLocks noChangeAspect="1" noChangeArrowheads="1"/>
          </p:cNvPicPr>
          <p:nvPr/>
        </p:nvPicPr>
        <p:blipFill>
          <a:blip r:embed="rId23" cstate="email"/>
          <a:srcRect/>
          <a:stretch>
            <a:fillRect/>
          </a:stretch>
        </p:blipFill>
        <p:spPr bwMode="auto">
          <a:xfrm>
            <a:off x="658820" y="2456370"/>
            <a:ext cx="3013075" cy="3019439"/>
          </a:xfrm>
          <a:prstGeom prst="rect">
            <a:avLst/>
          </a:prstGeom>
          <a:noFill/>
          <a:ln w="9525">
            <a:noFill/>
            <a:miter lim="800000"/>
            <a:headEnd/>
            <a:tailEnd/>
          </a:ln>
        </p:spPr>
      </p:pic>
      <p:pic>
        <p:nvPicPr>
          <p:cNvPr id="43020" name="Picture 10" descr="Sicalis+"/>
          <p:cNvPicPr>
            <a:picLocks noChangeAspect="1" noChangeArrowheads="1"/>
          </p:cNvPicPr>
          <p:nvPr/>
        </p:nvPicPr>
        <p:blipFill>
          <a:blip r:embed="rId24" cstate="email"/>
          <a:srcRect/>
          <a:stretch>
            <a:fillRect/>
          </a:stretch>
        </p:blipFill>
        <p:spPr bwMode="auto">
          <a:xfrm>
            <a:off x="3702050" y="2454782"/>
            <a:ext cx="2259013" cy="3021027"/>
          </a:xfrm>
          <a:prstGeom prst="rect">
            <a:avLst/>
          </a:prstGeom>
          <a:noFill/>
          <a:ln w="9525">
            <a:noFill/>
            <a:miter lim="800000"/>
            <a:headEnd/>
            <a:tailEnd/>
          </a:ln>
        </p:spPr>
      </p:pic>
      <p:grpSp>
        <p:nvGrpSpPr>
          <p:cNvPr id="11" name="Group 991"/>
          <p:cNvGrpSpPr>
            <a:grpSpLocks/>
          </p:cNvGrpSpPr>
          <p:nvPr>
            <p:custDataLst>
              <p:tags r:id="rId2"/>
            </p:custDataLst>
          </p:nvPr>
        </p:nvGrpSpPr>
        <p:grpSpPr bwMode="auto">
          <a:xfrm>
            <a:off x="1169995" y="5631303"/>
            <a:ext cx="10398125" cy="617217"/>
            <a:chOff x="597647" y="5847333"/>
            <a:chExt cx="7218311" cy="393192"/>
          </a:xfrm>
        </p:grpSpPr>
        <p:sp>
          <p:nvSpPr>
            <p:cNvPr id="89" name="Chevron 18"/>
            <p:cNvSpPr>
              <a:spLocks noChangeArrowheads="1"/>
            </p:cNvSpPr>
            <p:nvPr>
              <p:custDataLst>
                <p:tags r:id="rId5"/>
              </p:custDataLst>
            </p:nvPr>
          </p:nvSpPr>
          <p:spPr bwMode="auto">
            <a:xfrm>
              <a:off x="597647" y="5847333"/>
              <a:ext cx="1235378" cy="393192"/>
            </a:xfrm>
            <a:prstGeom prst="chevron">
              <a:avLst>
                <a:gd name="adj" fmla="val 23332"/>
              </a:avLst>
            </a:prstGeom>
            <a:solidFill>
              <a:srgbClr val="96B4D7"/>
            </a:solidFill>
            <a:ln w="9525">
              <a:noFill/>
              <a:miter lim="800000"/>
              <a:headEnd/>
              <a:tailEnd/>
            </a:ln>
          </p:spPr>
          <p:txBody>
            <a:bodyPr lIns="107944" anchor="ctr"/>
            <a:lstStyle/>
            <a:p>
              <a:pPr defTabSz="913943" eaLnBrk="0" fontAlgn="base" hangingPunct="0">
                <a:lnSpc>
                  <a:spcPct val="90000"/>
                </a:lnSpc>
                <a:spcBef>
                  <a:spcPts val="600"/>
                </a:spcBef>
                <a:spcAft>
                  <a:spcPct val="0"/>
                </a:spcAft>
                <a:buSzPct val="80000"/>
              </a:pPr>
              <a:endParaRPr lang="en-US" sz="1599" dirty="0">
                <a:solidFill>
                  <a:srgbClr val="000000"/>
                </a:solidFill>
                <a:latin typeface="Arial" pitchFamily="34" charset="0"/>
                <a:ea typeface="ＭＳ Ｐゴシック"/>
                <a:cs typeface="Arial" pitchFamily="34" charset="0"/>
              </a:endParaRPr>
            </a:p>
          </p:txBody>
        </p:sp>
        <p:sp>
          <p:nvSpPr>
            <p:cNvPr id="90" name="Chevron 20"/>
            <p:cNvSpPr>
              <a:spLocks noChangeArrowheads="1"/>
            </p:cNvSpPr>
            <p:nvPr>
              <p:custDataLst>
                <p:tags r:id="rId6"/>
              </p:custDataLst>
            </p:nvPr>
          </p:nvSpPr>
          <p:spPr bwMode="auto">
            <a:xfrm>
              <a:off x="1791148"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91" name="Chevron 21"/>
            <p:cNvSpPr>
              <a:spLocks noChangeArrowheads="1"/>
            </p:cNvSpPr>
            <p:nvPr>
              <p:custDataLst>
                <p:tags r:id="rId7"/>
              </p:custDataLst>
            </p:nvPr>
          </p:nvSpPr>
          <p:spPr bwMode="auto">
            <a:xfrm>
              <a:off x="2986853" y="5847333"/>
              <a:ext cx="1235378" cy="393192"/>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92" name="Chevron 22"/>
            <p:cNvSpPr>
              <a:spLocks noChangeArrowheads="1"/>
            </p:cNvSpPr>
            <p:nvPr>
              <p:custDataLst>
                <p:tags r:id="rId8"/>
              </p:custDataLst>
            </p:nvPr>
          </p:nvSpPr>
          <p:spPr bwMode="auto">
            <a:xfrm>
              <a:off x="4180353" y="5847333"/>
              <a:ext cx="1236480" cy="393192"/>
            </a:xfrm>
            <a:prstGeom prst="chevron">
              <a:avLst>
                <a:gd name="adj" fmla="val 23362"/>
              </a:avLst>
            </a:prstGeom>
            <a:solidFill>
              <a:srgbClr val="96B4D7"/>
            </a:solidFill>
            <a:ln w="38100">
              <a:noFill/>
              <a:miter lim="800000"/>
              <a:headEnd/>
              <a:tailEnd/>
            </a:ln>
          </p:spPr>
          <p:txBody>
            <a:bodyPr wrap="none" lIns="71963"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93" name="Chevron 24"/>
            <p:cNvSpPr>
              <a:spLocks noChangeArrowheads="1"/>
            </p:cNvSpPr>
            <p:nvPr>
              <p:custDataLst>
                <p:tags r:id="rId9"/>
              </p:custDataLst>
            </p:nvPr>
          </p:nvSpPr>
          <p:spPr bwMode="auto">
            <a:xfrm>
              <a:off x="5376059" y="5847333"/>
              <a:ext cx="1235378" cy="393192"/>
            </a:xfrm>
            <a:prstGeom prst="chevron">
              <a:avLst>
                <a:gd name="adj" fmla="val 23332"/>
              </a:avLst>
            </a:prstGeom>
            <a:solidFill>
              <a:srgbClr val="3366AA"/>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799" b="1" dirty="0">
                <a:solidFill>
                  <a:srgbClr val="000000"/>
                </a:solidFill>
                <a:latin typeface="Arial" pitchFamily="34" charset="0"/>
                <a:ea typeface="ＭＳ Ｐゴシック"/>
                <a:cs typeface="Arial" pitchFamily="34" charset="0"/>
              </a:endParaRPr>
            </a:p>
          </p:txBody>
        </p:sp>
        <p:sp>
          <p:nvSpPr>
            <p:cNvPr id="94" name="Chevron 25"/>
            <p:cNvSpPr>
              <a:spLocks noChangeArrowheads="1"/>
            </p:cNvSpPr>
            <p:nvPr>
              <p:custDataLst>
                <p:tags r:id="rId10"/>
              </p:custDataLst>
            </p:nvPr>
          </p:nvSpPr>
          <p:spPr bwMode="auto">
            <a:xfrm>
              <a:off x="6579478"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grpSp>
      <p:grpSp>
        <p:nvGrpSpPr>
          <p:cNvPr id="12" name="Group 991"/>
          <p:cNvGrpSpPr/>
          <p:nvPr>
            <p:custDataLst>
              <p:tags r:id="rId3"/>
            </p:custDataLst>
          </p:nvPr>
        </p:nvGrpSpPr>
        <p:grpSpPr>
          <a:xfrm>
            <a:off x="1317432" y="5619562"/>
            <a:ext cx="10397927" cy="618514"/>
            <a:chOff x="597647" y="5847333"/>
            <a:chExt cx="7218311" cy="393192"/>
          </a:xfrm>
          <a:noFill/>
        </p:grpSpPr>
        <p:sp>
          <p:nvSpPr>
            <p:cNvPr id="51"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产品规划</a:t>
              </a:r>
              <a:endParaRPr lang="en-US" sz="1599" kern="0" dirty="0">
                <a:solidFill>
                  <a:srgbClr val="000000"/>
                </a:solidFill>
                <a:latin typeface="Arial" charset="0"/>
                <a:ea typeface="ＭＳ Ｐゴシック"/>
                <a:cs typeface="Arial" pitchFamily="34" charset="0"/>
              </a:endParaRPr>
            </a:p>
          </p:txBody>
        </p:sp>
        <p:sp>
          <p:nvSpPr>
            <p:cNvPr id="52"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产品开发</a:t>
              </a:r>
              <a:endParaRPr lang="en-US" sz="1599" kern="0" dirty="0">
                <a:solidFill>
                  <a:srgbClr val="000000"/>
                </a:solidFill>
                <a:latin typeface="Arial" charset="0"/>
                <a:ea typeface="ＭＳ Ｐゴシック"/>
                <a:cs typeface="Arial" pitchFamily="34" charset="0"/>
              </a:endParaRPr>
            </a:p>
          </p:txBody>
        </p:sp>
        <p:sp>
          <p:nvSpPr>
            <p:cNvPr id="53" name="Chevron 21"/>
            <p:cNvSpPr>
              <a:spLocks noChangeArrowheads="1"/>
            </p:cNvSpPr>
            <p:nvPr/>
          </p:nvSpPr>
          <p:spPr bwMode="auto">
            <a:xfrm>
              <a:off x="2986834"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生产规划</a:t>
              </a:r>
              <a:endParaRPr lang="en-US" sz="1599" kern="0" dirty="0">
                <a:solidFill>
                  <a:srgbClr val="000000"/>
                </a:solidFill>
                <a:latin typeface="Arial" charset="0"/>
                <a:ea typeface="ＭＳ Ｐゴシック"/>
                <a:cs typeface="Arial" pitchFamily="34" charset="0"/>
              </a:endParaRPr>
            </a:p>
          </p:txBody>
        </p:sp>
        <p:sp>
          <p:nvSpPr>
            <p:cNvPr id="54" name="Chevron 22"/>
            <p:cNvSpPr>
              <a:spLocks noChangeArrowheads="1"/>
            </p:cNvSpPr>
            <p:nvPr/>
          </p:nvSpPr>
          <p:spPr bwMode="auto">
            <a:xfrm>
              <a:off x="4180634"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生产工程</a:t>
              </a:r>
              <a:endParaRPr lang="en-US" sz="1599" kern="0" dirty="0">
                <a:solidFill>
                  <a:srgbClr val="000000"/>
                </a:solidFill>
                <a:latin typeface="Arial" charset="0"/>
                <a:ea typeface="ＭＳ Ｐゴシック"/>
                <a:cs typeface="Arial" pitchFamily="34" charset="0"/>
              </a:endParaRPr>
            </a:p>
          </p:txBody>
        </p:sp>
        <p:sp>
          <p:nvSpPr>
            <p:cNvPr id="55"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799" b="1" kern="0" dirty="0">
                  <a:solidFill>
                    <a:srgbClr val="000000"/>
                  </a:solidFill>
                  <a:latin typeface="Arial" charset="0"/>
                  <a:ea typeface="ＭＳ Ｐゴシック"/>
                  <a:cs typeface="Arial" pitchFamily="34" charset="0"/>
                </a:rPr>
                <a:t>生产执行</a:t>
              </a:r>
              <a:endParaRPr lang="en-US" sz="1799" b="1" kern="0" dirty="0">
                <a:solidFill>
                  <a:srgbClr val="000000"/>
                </a:solidFill>
                <a:latin typeface="Arial" charset="0"/>
                <a:ea typeface="ＭＳ Ｐゴシック"/>
                <a:cs typeface="Arial" pitchFamily="34" charset="0"/>
              </a:endParaRPr>
            </a:p>
          </p:txBody>
        </p:sp>
        <p:sp>
          <p:nvSpPr>
            <p:cNvPr id="56"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服务支持</a:t>
              </a:r>
              <a:endParaRPr lang="en-US" sz="1599" kern="0" dirty="0">
                <a:solidFill>
                  <a:srgbClr val="000000"/>
                </a:solidFill>
                <a:latin typeface="Arial" charset="0"/>
                <a:ea typeface="ＭＳ Ｐゴシック"/>
                <a:cs typeface="Arial" pitchFamily="34" charset="0"/>
              </a:endParaRPr>
            </a:p>
          </p:txBody>
        </p:sp>
      </p:grpSp>
      <p:pic>
        <p:nvPicPr>
          <p:cNvPr id="16" name="18D765E3.wav">
            <a:hlinkClick r:id="" action="ppaction://media"/>
          </p:cNvPr>
          <p:cNvPicPr>
            <a:picLocks noRot="1" noChangeAspect="1"/>
          </p:cNvPicPr>
          <p:nvPr>
            <a:audioFile r:link="rId4"/>
          </p:nvPr>
        </p:nvPicPr>
        <p:blipFill>
          <a:blip r:embed="rId25" cstate="email"/>
          <a:srcRect/>
          <a:stretch>
            <a:fillRect/>
          </a:stretch>
        </p:blipFill>
        <p:spPr bwMode="auto">
          <a:xfrm>
            <a:off x="11430000" y="6094611"/>
            <a:ext cx="609600" cy="60928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706647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7"/>
          <p:cNvSpPr>
            <a:spLocks noChangeArrowheads="1"/>
          </p:cNvSpPr>
          <p:nvPr/>
        </p:nvSpPr>
        <p:spPr bwMode="auto">
          <a:xfrm>
            <a:off x="538163" y="3708255"/>
            <a:ext cx="9383712" cy="1554940"/>
          </a:xfrm>
          <a:prstGeom prst="rect">
            <a:avLst/>
          </a:prstGeom>
          <a:solidFill>
            <a:srgbClr val="3366AA"/>
          </a:solidFill>
          <a:ln w="9525">
            <a:noFill/>
            <a:miter lim="800000"/>
            <a:headEnd/>
            <a:tailEnd/>
          </a:ln>
        </p:spPr>
        <p:txBody>
          <a:bodyPr lIns="0" tIns="0" rIns="0" bIns="0"/>
          <a:lstStyle/>
          <a:p>
            <a:pPr defTabSz="913943" fontAlgn="base">
              <a:spcBef>
                <a:spcPct val="0"/>
              </a:spcBef>
              <a:spcAft>
                <a:spcPct val="0"/>
              </a:spcAft>
              <a:buClr>
                <a:srgbClr val="FFFFFF"/>
              </a:buClr>
            </a:pPr>
            <a:endParaRPr lang="it-IT" altLang="de-DE" sz="999">
              <a:solidFill>
                <a:srgbClr val="FFFFFF"/>
              </a:solidFill>
              <a:latin typeface="Arial" pitchFamily="34" charset="0"/>
              <a:ea typeface="ＭＳ Ｐゴシック"/>
              <a:cs typeface="Arial" pitchFamily="34" charset="0"/>
            </a:endParaRPr>
          </a:p>
        </p:txBody>
      </p:sp>
      <p:sp>
        <p:nvSpPr>
          <p:cNvPr id="44035" name="Title 104"/>
          <p:cNvSpPr>
            <a:spLocks noGrp="1"/>
          </p:cNvSpPr>
          <p:nvPr>
            <p:ph type="title"/>
          </p:nvPr>
        </p:nvSpPr>
        <p:spPr/>
        <p:txBody>
          <a:bodyPr/>
          <a:lstStyle/>
          <a:p>
            <a:pPr eaLnBrk="1" hangingPunct="1"/>
            <a:r>
              <a:rPr lang="en-GB" altLang="de-DE" dirty="0" smtClean="0"/>
              <a:t>SIMATIC IT </a:t>
            </a:r>
            <a:br>
              <a:rPr lang="en-GB" altLang="de-DE" dirty="0" smtClean="0"/>
            </a:br>
            <a:r>
              <a:rPr lang="zh-CN" altLang="en-US" dirty="0" smtClean="0"/>
              <a:t>连接产品开发到生产运营</a:t>
            </a:r>
            <a:endParaRPr lang="en-US" altLang="de-DE" b="0" dirty="0" smtClean="0"/>
          </a:p>
        </p:txBody>
      </p:sp>
      <p:sp>
        <p:nvSpPr>
          <p:cNvPr id="44036" name="Rectangle 17"/>
          <p:cNvSpPr>
            <a:spLocks noChangeArrowheads="1"/>
          </p:cNvSpPr>
          <p:nvPr/>
        </p:nvSpPr>
        <p:spPr bwMode="auto">
          <a:xfrm>
            <a:off x="539750" y="5478996"/>
            <a:ext cx="9380538" cy="823484"/>
          </a:xfrm>
          <a:prstGeom prst="rect">
            <a:avLst/>
          </a:prstGeom>
          <a:solidFill>
            <a:schemeClr val="accent2"/>
          </a:solidFill>
          <a:ln w="9525">
            <a:noFill/>
            <a:miter lim="800000"/>
            <a:headEnd/>
            <a:tailEnd/>
          </a:ln>
        </p:spPr>
        <p:txBody>
          <a:bodyPr wrap="none" lIns="0" tIns="0" rIns="0" bIns="0"/>
          <a:lstStyle/>
          <a:p>
            <a:pP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sp>
        <p:nvSpPr>
          <p:cNvPr id="45136" name="Right Arrow 374"/>
          <p:cNvSpPr>
            <a:spLocks noChangeArrowheads="1"/>
          </p:cNvSpPr>
          <p:nvPr/>
        </p:nvSpPr>
        <p:spPr bwMode="auto">
          <a:xfrm rot="5400000">
            <a:off x="7795651" y="3072694"/>
            <a:ext cx="888537" cy="379412"/>
          </a:xfrm>
          <a:prstGeom prst="rightArrow">
            <a:avLst>
              <a:gd name="adj1" fmla="val 50000"/>
              <a:gd name="adj2" fmla="val 34864"/>
            </a:avLst>
          </a:prstGeom>
          <a:solidFill>
            <a:srgbClr val="999999"/>
          </a:solidFill>
          <a:ln w="9525">
            <a:noFill/>
            <a:miter lim="800000"/>
            <a:headEnd/>
            <a:tailEnd/>
          </a:ln>
        </p:spPr>
        <p:txBody>
          <a:bodyPr lIns="0" tIns="0" rIns="0" bIns="0"/>
          <a:lstStyle/>
          <a:p>
            <a:pPr defTabSz="913943" fontAlgn="base">
              <a:spcBef>
                <a:spcPct val="0"/>
              </a:spcBef>
              <a:spcAft>
                <a:spcPct val="0"/>
              </a:spcAft>
              <a:buClr>
                <a:srgbClr val="949EAA"/>
              </a:buClr>
            </a:pPr>
            <a:endParaRPr lang="it-IT" altLang="de-DE" sz="999">
              <a:solidFill>
                <a:srgbClr val="000000"/>
              </a:solidFill>
              <a:latin typeface="Arial" pitchFamily="34" charset="0"/>
              <a:ea typeface="ＭＳ Ｐゴシック"/>
              <a:cs typeface="Arial" pitchFamily="34" charset="0"/>
            </a:endParaRPr>
          </a:p>
        </p:txBody>
      </p:sp>
      <p:sp>
        <p:nvSpPr>
          <p:cNvPr id="45133" name="Right Arrow 382"/>
          <p:cNvSpPr>
            <a:spLocks noChangeArrowheads="1"/>
          </p:cNvSpPr>
          <p:nvPr/>
        </p:nvSpPr>
        <p:spPr bwMode="auto">
          <a:xfrm rot="16200000" flipV="1">
            <a:off x="9041835" y="3094920"/>
            <a:ext cx="875844" cy="350837"/>
          </a:xfrm>
          <a:prstGeom prst="rightArrow">
            <a:avLst>
              <a:gd name="adj1" fmla="val 54130"/>
              <a:gd name="adj2" fmla="val 35766"/>
            </a:avLst>
          </a:prstGeom>
          <a:solidFill>
            <a:srgbClr val="999999"/>
          </a:solidFill>
          <a:ln w="9525">
            <a:noFill/>
            <a:miter lim="800000"/>
            <a:headEnd/>
            <a:tailEnd/>
          </a:ln>
        </p:spPr>
        <p:txBody>
          <a:bodyPr lIns="0" tIns="0" rIns="0" bIns="0"/>
          <a:lstStyle/>
          <a:p>
            <a:pPr defTabSz="913943" fontAlgn="base">
              <a:spcBef>
                <a:spcPct val="0"/>
              </a:spcBef>
              <a:spcAft>
                <a:spcPct val="0"/>
              </a:spcAft>
              <a:buClr>
                <a:srgbClr val="949EAA"/>
              </a:buClr>
            </a:pPr>
            <a:endParaRPr lang="it-IT" altLang="de-DE" sz="999">
              <a:solidFill>
                <a:srgbClr val="000000"/>
              </a:solidFill>
              <a:latin typeface="Arial" pitchFamily="34" charset="0"/>
              <a:ea typeface="ＭＳ Ｐゴシック"/>
              <a:cs typeface="Arial" pitchFamily="34" charset="0"/>
            </a:endParaRPr>
          </a:p>
        </p:txBody>
      </p:sp>
      <p:sp>
        <p:nvSpPr>
          <p:cNvPr id="45130" name="Right Arrow 376"/>
          <p:cNvSpPr>
            <a:spLocks noChangeArrowheads="1"/>
          </p:cNvSpPr>
          <p:nvPr/>
        </p:nvSpPr>
        <p:spPr bwMode="auto">
          <a:xfrm rot="5400000">
            <a:off x="1604640" y="2606207"/>
            <a:ext cx="1808808" cy="395288"/>
          </a:xfrm>
          <a:prstGeom prst="rightArrow">
            <a:avLst>
              <a:gd name="adj1" fmla="val 50000"/>
              <a:gd name="adj2" fmla="val 34210"/>
            </a:avLst>
          </a:prstGeom>
          <a:solidFill>
            <a:srgbClr val="999999"/>
          </a:solidFill>
          <a:ln w="9525">
            <a:noFill/>
            <a:miter lim="800000"/>
            <a:headEnd/>
            <a:tailEnd/>
          </a:ln>
        </p:spPr>
        <p:txBody>
          <a:bodyPr lIns="0" tIns="0" rIns="0" bIns="0"/>
          <a:lstStyle/>
          <a:p>
            <a:pPr defTabSz="913943" fontAlgn="base">
              <a:spcBef>
                <a:spcPct val="0"/>
              </a:spcBef>
              <a:spcAft>
                <a:spcPct val="0"/>
              </a:spcAft>
              <a:buClr>
                <a:srgbClr val="949EAA"/>
              </a:buClr>
            </a:pPr>
            <a:endParaRPr lang="it-IT" altLang="de-DE" sz="999">
              <a:solidFill>
                <a:srgbClr val="000000"/>
              </a:solidFill>
              <a:latin typeface="Arial" pitchFamily="34" charset="0"/>
              <a:ea typeface="ＭＳ Ｐゴシック"/>
              <a:cs typeface="Arial" pitchFamily="34" charset="0"/>
            </a:endParaRPr>
          </a:p>
        </p:txBody>
      </p:sp>
      <p:sp>
        <p:nvSpPr>
          <p:cNvPr id="45120" name="Right Arrow 382"/>
          <p:cNvSpPr>
            <a:spLocks noChangeArrowheads="1"/>
          </p:cNvSpPr>
          <p:nvPr/>
        </p:nvSpPr>
        <p:spPr bwMode="auto">
          <a:xfrm rot="16200000" flipV="1">
            <a:off x="5521004" y="2604627"/>
            <a:ext cx="1785007" cy="422275"/>
          </a:xfrm>
          <a:prstGeom prst="rightArrow">
            <a:avLst>
              <a:gd name="adj1" fmla="val 50000"/>
              <a:gd name="adj2" fmla="val 33404"/>
            </a:avLst>
          </a:prstGeom>
          <a:solidFill>
            <a:srgbClr val="999999"/>
          </a:solidFill>
          <a:ln w="9525">
            <a:noFill/>
            <a:miter lim="800000"/>
            <a:headEnd/>
            <a:tailEnd/>
          </a:ln>
        </p:spPr>
        <p:txBody>
          <a:bodyPr rot="10800000" vert="eaVert" lIns="0" tIns="0" rIns="0" bIns="0"/>
          <a:lstStyle/>
          <a:p>
            <a:pPr defTabSz="913943" fontAlgn="base">
              <a:spcBef>
                <a:spcPct val="0"/>
              </a:spcBef>
              <a:spcAft>
                <a:spcPct val="0"/>
              </a:spcAft>
              <a:buClr>
                <a:srgbClr val="949EAA"/>
              </a:buClr>
            </a:pPr>
            <a:endParaRPr lang="it-IT" altLang="de-DE" sz="999">
              <a:solidFill>
                <a:srgbClr val="000000"/>
              </a:solidFill>
              <a:latin typeface="Arial" pitchFamily="34" charset="0"/>
              <a:ea typeface="ＭＳ Ｐゴシック"/>
              <a:cs typeface="Arial" pitchFamily="34" charset="0"/>
            </a:endParaRPr>
          </a:p>
        </p:txBody>
      </p:sp>
      <p:sp>
        <p:nvSpPr>
          <p:cNvPr id="44041" name="Rectangle 43"/>
          <p:cNvSpPr>
            <a:spLocks noChangeArrowheads="1"/>
          </p:cNvSpPr>
          <p:nvPr/>
        </p:nvSpPr>
        <p:spPr bwMode="auto">
          <a:xfrm>
            <a:off x="534988" y="1474218"/>
            <a:ext cx="9394825" cy="444269"/>
          </a:xfrm>
          <a:prstGeom prst="rect">
            <a:avLst/>
          </a:prstGeom>
          <a:solidFill>
            <a:srgbClr val="3366AA"/>
          </a:solidFill>
          <a:ln w="9525">
            <a:noFill/>
            <a:miter lim="800000"/>
            <a:headEnd/>
            <a:tailEnd/>
          </a:ln>
        </p:spPr>
        <p:txBody>
          <a:bodyPr lIns="0" tIns="0" rIns="0" bIns="0"/>
          <a:lstStyle/>
          <a:p>
            <a:pPr defTabSz="913943" fontAlgn="base">
              <a:spcBef>
                <a:spcPct val="0"/>
              </a:spcBef>
              <a:spcAft>
                <a:spcPct val="0"/>
              </a:spcAft>
              <a:buClr>
                <a:srgbClr val="FFFFFF"/>
              </a:buClr>
            </a:pPr>
            <a:endParaRPr lang="it-IT" altLang="de-DE" sz="999">
              <a:solidFill>
                <a:srgbClr val="FFFFFF"/>
              </a:solidFill>
              <a:latin typeface="Arial" pitchFamily="34" charset="0"/>
              <a:ea typeface="ＭＳ Ｐゴシック"/>
              <a:cs typeface="Arial" pitchFamily="34" charset="0"/>
            </a:endParaRPr>
          </a:p>
        </p:txBody>
      </p:sp>
      <p:sp>
        <p:nvSpPr>
          <p:cNvPr id="44042" name="Rectangle 80"/>
          <p:cNvSpPr>
            <a:spLocks noChangeArrowheads="1"/>
          </p:cNvSpPr>
          <p:nvPr>
            <p:custDataLst>
              <p:tags r:id="rId2"/>
            </p:custDataLst>
          </p:nvPr>
        </p:nvSpPr>
        <p:spPr bwMode="auto">
          <a:xfrm>
            <a:off x="4664082" y="1555141"/>
            <a:ext cx="3165475" cy="339548"/>
          </a:xfrm>
          <a:prstGeom prst="rect">
            <a:avLst/>
          </a:prstGeom>
          <a:noFill/>
          <a:ln w="9525">
            <a:noFill/>
            <a:miter lim="800000"/>
            <a:headEnd/>
            <a:tailEnd/>
          </a:ln>
        </p:spPr>
        <p:txBody>
          <a:bodyPr lIns="0" tIns="28556" rIns="0" bIns="28556" anchor="ctr"/>
          <a:lstStyle/>
          <a:p>
            <a:pPr marL="87269" indent="-87269" defTabSz="464905" eaLnBrk="0" fontAlgn="base" hangingPunct="0">
              <a:lnSpc>
                <a:spcPct val="80000"/>
              </a:lnSpc>
              <a:spcBef>
                <a:spcPct val="0"/>
              </a:spcBef>
              <a:spcAft>
                <a:spcPct val="0"/>
              </a:spcAft>
              <a:buClr>
                <a:srgbClr val="FFFFFF"/>
              </a:buClr>
            </a:pPr>
            <a:endParaRPr lang="en-US" altLang="de-DE" sz="1399">
              <a:solidFill>
                <a:srgbClr val="FFFFFF"/>
              </a:solidFill>
              <a:latin typeface="Arial" pitchFamily="34" charset="0"/>
              <a:ea typeface="ＭＳ Ｐゴシック"/>
              <a:cs typeface="Arial" pitchFamily="34" charset="0"/>
            </a:endParaRPr>
          </a:p>
          <a:p>
            <a:pPr marL="87269" indent="-87269" defTabSz="464905" eaLnBrk="0" fontAlgn="base" hangingPunct="0">
              <a:lnSpc>
                <a:spcPct val="50000"/>
              </a:lnSpc>
              <a:spcBef>
                <a:spcPct val="0"/>
              </a:spcBef>
              <a:spcAft>
                <a:spcPct val="0"/>
              </a:spcAft>
              <a:buClr>
                <a:srgbClr val="FFFFFF"/>
              </a:buClr>
              <a:buFont typeface="Wingdings" pitchFamily="2" charset="2"/>
              <a:buChar char="§"/>
            </a:pPr>
            <a:r>
              <a:rPr lang="en-US" altLang="de-DE" sz="1399" b="1">
                <a:solidFill>
                  <a:srgbClr val="FFFFFF"/>
                </a:solidFill>
                <a:latin typeface="Arial" pitchFamily="34" charset="0"/>
                <a:ea typeface="ＭＳ Ｐゴシック"/>
                <a:cs typeface="Arial" pitchFamily="34" charset="0"/>
              </a:rPr>
              <a:t>  </a:t>
            </a:r>
            <a:r>
              <a:rPr lang="en-US" altLang="de-DE" sz="1399">
                <a:solidFill>
                  <a:srgbClr val="FFFFFF"/>
                </a:solidFill>
                <a:latin typeface="Arial" pitchFamily="34" charset="0"/>
                <a:ea typeface="ＭＳ Ｐゴシック"/>
                <a:cs typeface="Arial" pitchFamily="34" charset="0"/>
              </a:rPr>
              <a:t>Manufacturing-BOM</a:t>
            </a:r>
          </a:p>
          <a:p>
            <a:pPr marL="87269" indent="-87269" defTabSz="464905" eaLnBrk="0" fontAlgn="base" hangingPunct="0">
              <a:lnSpc>
                <a:spcPct val="50000"/>
              </a:lnSpc>
              <a:spcBef>
                <a:spcPct val="0"/>
              </a:spcBef>
              <a:spcAft>
                <a:spcPct val="0"/>
              </a:spcAft>
              <a:buClr>
                <a:srgbClr val="FFFFFF"/>
              </a:buClr>
              <a:buFont typeface="Wingdings" pitchFamily="2" charset="2"/>
              <a:buChar char="§"/>
            </a:pPr>
            <a:endParaRPr lang="en-US" altLang="de-DE" sz="1399">
              <a:solidFill>
                <a:srgbClr val="FFFFFF"/>
              </a:solidFill>
              <a:latin typeface="Arial" pitchFamily="34" charset="0"/>
              <a:ea typeface="ＭＳ Ｐゴシック"/>
              <a:cs typeface="Arial" pitchFamily="34" charset="0"/>
            </a:endParaRPr>
          </a:p>
          <a:p>
            <a:pPr marL="87269" indent="-87269" defTabSz="464905" eaLnBrk="0" fontAlgn="base" hangingPunct="0">
              <a:lnSpc>
                <a:spcPct val="50000"/>
              </a:lnSpc>
              <a:spcBef>
                <a:spcPct val="0"/>
              </a:spcBef>
              <a:spcAft>
                <a:spcPct val="0"/>
              </a:spcAft>
              <a:buClr>
                <a:srgbClr val="FFFFFF"/>
              </a:buClr>
              <a:buFont typeface="Wingdings" pitchFamily="2" charset="2"/>
              <a:buChar char="§"/>
            </a:pPr>
            <a:r>
              <a:rPr lang="en-US" altLang="de-DE" sz="1399">
                <a:solidFill>
                  <a:srgbClr val="FFFFFF"/>
                </a:solidFill>
                <a:latin typeface="Arial" pitchFamily="34" charset="0"/>
                <a:ea typeface="ＭＳ Ｐゴシック"/>
                <a:cs typeface="Arial" pitchFamily="34" charset="0"/>
              </a:rPr>
              <a:t>  Manufacturing-BOP</a:t>
            </a:r>
          </a:p>
          <a:p>
            <a:pPr marL="87269" indent="-87269" defTabSz="464905" eaLnBrk="0" fontAlgn="base" hangingPunct="0">
              <a:lnSpc>
                <a:spcPct val="80000"/>
              </a:lnSpc>
              <a:spcBef>
                <a:spcPct val="0"/>
              </a:spcBef>
              <a:spcAft>
                <a:spcPct val="0"/>
              </a:spcAft>
              <a:buClr>
                <a:srgbClr val="949EAA"/>
              </a:buClr>
              <a:buFont typeface="Wingdings" pitchFamily="2" charset="2"/>
              <a:buChar char="§"/>
            </a:pPr>
            <a:endParaRPr lang="en-US" altLang="de-DE" sz="1399" u="sng">
              <a:solidFill>
                <a:srgbClr val="FFFFFF"/>
              </a:solidFill>
              <a:latin typeface="Arial" pitchFamily="34" charset="0"/>
              <a:ea typeface="ＭＳ Ｐゴシック"/>
              <a:cs typeface="Arial" pitchFamily="34" charset="0"/>
            </a:endParaRPr>
          </a:p>
        </p:txBody>
      </p:sp>
      <p:sp>
        <p:nvSpPr>
          <p:cNvPr id="44043" name="Rectangle 80"/>
          <p:cNvSpPr>
            <a:spLocks noChangeArrowheads="1"/>
          </p:cNvSpPr>
          <p:nvPr>
            <p:custDataLst>
              <p:tags r:id="rId3"/>
            </p:custDataLst>
          </p:nvPr>
        </p:nvSpPr>
        <p:spPr bwMode="auto">
          <a:xfrm>
            <a:off x="838207" y="1572596"/>
            <a:ext cx="3165475" cy="339548"/>
          </a:xfrm>
          <a:prstGeom prst="rect">
            <a:avLst/>
          </a:prstGeom>
          <a:noFill/>
          <a:ln w="9525">
            <a:noFill/>
            <a:miter lim="800000"/>
            <a:headEnd/>
            <a:tailEnd/>
          </a:ln>
        </p:spPr>
        <p:txBody>
          <a:bodyPr lIns="0" tIns="28556" rIns="0" bIns="28556"/>
          <a:lstStyle/>
          <a:p>
            <a:pPr marL="87269" indent="-87269" defTabSz="464905" eaLnBrk="0" fontAlgn="base" hangingPunct="0">
              <a:lnSpc>
                <a:spcPct val="80000"/>
              </a:lnSpc>
              <a:spcBef>
                <a:spcPct val="0"/>
              </a:spcBef>
              <a:spcAft>
                <a:spcPct val="0"/>
              </a:spcAft>
              <a:buClr>
                <a:srgbClr val="949EAA"/>
              </a:buClr>
            </a:pPr>
            <a:endParaRPr lang="en-US" altLang="de-DE" sz="1399">
              <a:solidFill>
                <a:srgbClr val="FFFFFF"/>
              </a:solidFill>
              <a:latin typeface="Arial" pitchFamily="34" charset="0"/>
              <a:ea typeface="ＭＳ Ｐゴシック"/>
              <a:cs typeface="Arial" pitchFamily="34" charset="0"/>
            </a:endParaRPr>
          </a:p>
          <a:p>
            <a:pPr marL="87269" indent="-87269" defTabSz="464905" eaLnBrk="0" fontAlgn="base" hangingPunct="0">
              <a:lnSpc>
                <a:spcPct val="50000"/>
              </a:lnSpc>
              <a:spcBef>
                <a:spcPct val="0"/>
              </a:spcBef>
              <a:spcAft>
                <a:spcPct val="0"/>
              </a:spcAft>
              <a:buClr>
                <a:srgbClr val="FFFFFF"/>
              </a:buClr>
              <a:buFont typeface="Wingdings" pitchFamily="2" charset="2"/>
              <a:buChar char="§"/>
            </a:pPr>
            <a:r>
              <a:rPr lang="en-US" altLang="de-DE" sz="1399" b="1">
                <a:solidFill>
                  <a:srgbClr val="FFFFFF"/>
                </a:solidFill>
                <a:latin typeface="Arial" pitchFamily="34" charset="0"/>
                <a:ea typeface="ＭＳ Ｐゴシック"/>
                <a:cs typeface="Arial" pitchFamily="34" charset="0"/>
              </a:rPr>
              <a:t>  </a:t>
            </a:r>
            <a:r>
              <a:rPr lang="en-US" altLang="de-DE" sz="1399">
                <a:solidFill>
                  <a:srgbClr val="FFFFFF"/>
                </a:solidFill>
                <a:latin typeface="Arial" pitchFamily="34" charset="0"/>
                <a:ea typeface="ＭＳ Ｐゴシック"/>
                <a:cs typeface="Arial" pitchFamily="34" charset="0"/>
              </a:rPr>
              <a:t>Engineering BOM</a:t>
            </a:r>
            <a:endParaRPr lang="en-US" altLang="de-DE" sz="1399" u="sng">
              <a:solidFill>
                <a:srgbClr val="FFFFFF"/>
              </a:solidFill>
              <a:latin typeface="Arial" pitchFamily="34" charset="0"/>
              <a:ea typeface="ＭＳ Ｐゴシック"/>
              <a:cs typeface="Arial" pitchFamily="34" charset="0"/>
            </a:endParaRPr>
          </a:p>
        </p:txBody>
      </p:sp>
      <p:sp>
        <p:nvSpPr>
          <p:cNvPr id="44044" name="Rectangle 80"/>
          <p:cNvSpPr>
            <a:spLocks noChangeArrowheads="1"/>
          </p:cNvSpPr>
          <p:nvPr>
            <p:custDataLst>
              <p:tags r:id="rId4"/>
            </p:custDataLst>
          </p:nvPr>
        </p:nvSpPr>
        <p:spPr bwMode="auto">
          <a:xfrm>
            <a:off x="8013700" y="1574180"/>
            <a:ext cx="1863725" cy="339548"/>
          </a:xfrm>
          <a:prstGeom prst="rect">
            <a:avLst/>
          </a:prstGeom>
          <a:noFill/>
          <a:ln w="9525">
            <a:noFill/>
            <a:miter lim="800000"/>
            <a:headEnd/>
            <a:tailEnd/>
          </a:ln>
        </p:spPr>
        <p:txBody>
          <a:bodyPr lIns="0" tIns="28556" rIns="0" bIns="28556"/>
          <a:lstStyle/>
          <a:p>
            <a:pPr marL="87269" indent="-87269" defTabSz="464905" eaLnBrk="0" fontAlgn="base" hangingPunct="0">
              <a:lnSpc>
                <a:spcPct val="80000"/>
              </a:lnSpc>
              <a:spcBef>
                <a:spcPct val="0"/>
              </a:spcBef>
              <a:spcAft>
                <a:spcPct val="0"/>
              </a:spcAft>
              <a:buClr>
                <a:srgbClr val="FFFFFF"/>
              </a:buClr>
            </a:pPr>
            <a:endParaRPr lang="en-US" altLang="de-DE" sz="1399">
              <a:solidFill>
                <a:srgbClr val="FFFFFF"/>
              </a:solidFill>
              <a:latin typeface="Arial" pitchFamily="34" charset="0"/>
              <a:ea typeface="ＭＳ Ｐゴシック"/>
              <a:cs typeface="Arial" pitchFamily="34" charset="0"/>
            </a:endParaRPr>
          </a:p>
          <a:p>
            <a:pPr marL="87269" indent="-87269" defTabSz="464905" eaLnBrk="0" fontAlgn="base" hangingPunct="0">
              <a:lnSpc>
                <a:spcPct val="50000"/>
              </a:lnSpc>
              <a:spcBef>
                <a:spcPct val="0"/>
              </a:spcBef>
              <a:spcAft>
                <a:spcPct val="0"/>
              </a:spcAft>
              <a:buClr>
                <a:srgbClr val="FFFFFF"/>
              </a:buClr>
              <a:buFont typeface="Wingdings" pitchFamily="2" charset="2"/>
              <a:buChar char="§"/>
            </a:pPr>
            <a:r>
              <a:rPr lang="en-US" altLang="de-DE" sz="1399" b="1">
                <a:solidFill>
                  <a:srgbClr val="FFFFFF"/>
                </a:solidFill>
                <a:latin typeface="Arial" pitchFamily="34" charset="0"/>
                <a:ea typeface="ＭＳ Ｐゴシック"/>
                <a:cs typeface="Arial" pitchFamily="34" charset="0"/>
              </a:rPr>
              <a:t>  </a:t>
            </a:r>
            <a:r>
              <a:rPr lang="en-US" altLang="de-DE" sz="1399">
                <a:solidFill>
                  <a:srgbClr val="FFFFFF"/>
                </a:solidFill>
                <a:latin typeface="Arial" pitchFamily="34" charset="0"/>
                <a:ea typeface="ＭＳ Ｐゴシック"/>
                <a:cs typeface="Arial" pitchFamily="34" charset="0"/>
              </a:rPr>
              <a:t>Maintenance BOM</a:t>
            </a:r>
          </a:p>
          <a:p>
            <a:pPr marL="87269" indent="-87269" defTabSz="464905" eaLnBrk="0" fontAlgn="base" hangingPunct="0">
              <a:lnSpc>
                <a:spcPct val="80000"/>
              </a:lnSpc>
              <a:spcBef>
                <a:spcPct val="0"/>
              </a:spcBef>
              <a:spcAft>
                <a:spcPct val="0"/>
              </a:spcAft>
              <a:buClr>
                <a:srgbClr val="949EAA"/>
              </a:buClr>
              <a:buFont typeface="Wingdings" pitchFamily="2" charset="2"/>
              <a:buChar char="§"/>
            </a:pPr>
            <a:endParaRPr lang="en-US" altLang="de-DE" sz="1399" u="sng">
              <a:solidFill>
                <a:srgbClr val="FFFFFF"/>
              </a:solidFill>
              <a:latin typeface="Arial" pitchFamily="34" charset="0"/>
              <a:ea typeface="ＭＳ Ｐゴシック"/>
              <a:cs typeface="Arial" pitchFamily="34" charset="0"/>
            </a:endParaRPr>
          </a:p>
        </p:txBody>
      </p:sp>
      <p:sp>
        <p:nvSpPr>
          <p:cNvPr id="44045" name="Rectangle 80"/>
          <p:cNvSpPr>
            <a:spLocks noChangeArrowheads="1"/>
          </p:cNvSpPr>
          <p:nvPr>
            <p:custDataLst>
              <p:tags r:id="rId5"/>
            </p:custDataLst>
          </p:nvPr>
        </p:nvSpPr>
        <p:spPr bwMode="auto">
          <a:xfrm>
            <a:off x="720732" y="1477405"/>
            <a:ext cx="2763838" cy="245935"/>
          </a:xfrm>
          <a:prstGeom prst="rect">
            <a:avLst/>
          </a:prstGeom>
          <a:noFill/>
          <a:ln w="9525">
            <a:noFill/>
            <a:miter lim="800000"/>
            <a:headEnd/>
            <a:tailEnd/>
          </a:ln>
        </p:spPr>
        <p:txBody>
          <a:bodyPr lIns="0" tIns="28556" rIns="0" bIns="28556" anchor="ctr"/>
          <a:lstStyle/>
          <a:p>
            <a:pPr marL="87269" indent="-87269" defTabSz="464905" eaLnBrk="0" fontAlgn="base" hangingPunct="0">
              <a:lnSpc>
                <a:spcPct val="80000"/>
              </a:lnSpc>
              <a:spcBef>
                <a:spcPct val="0"/>
              </a:spcBef>
              <a:spcAft>
                <a:spcPct val="0"/>
              </a:spcAft>
              <a:buClr>
                <a:srgbClr val="949EAA"/>
              </a:buClr>
            </a:pPr>
            <a:r>
              <a:rPr lang="en-US" altLang="de-DE" sz="1399" b="1">
                <a:solidFill>
                  <a:srgbClr val="FFFFFF"/>
                </a:solidFill>
                <a:latin typeface="Arial" pitchFamily="34" charset="0"/>
                <a:ea typeface="ＭＳ Ｐゴシック"/>
                <a:cs typeface="Arial" pitchFamily="34" charset="0"/>
              </a:rPr>
              <a:t>PLM - Teamcenter</a:t>
            </a:r>
            <a:endParaRPr lang="en-US" altLang="de-DE" sz="1399" b="1" u="sng">
              <a:solidFill>
                <a:srgbClr val="000000"/>
              </a:solidFill>
              <a:latin typeface="Arial" pitchFamily="34" charset="0"/>
              <a:ea typeface="ＭＳ Ｐゴシック"/>
              <a:cs typeface="Arial" pitchFamily="34" charset="0"/>
            </a:endParaRPr>
          </a:p>
        </p:txBody>
      </p:sp>
      <p:sp>
        <p:nvSpPr>
          <p:cNvPr id="44046" name="Rectangle 80"/>
          <p:cNvSpPr>
            <a:spLocks noChangeArrowheads="1"/>
          </p:cNvSpPr>
          <p:nvPr>
            <p:custDataLst>
              <p:tags r:id="rId6"/>
            </p:custDataLst>
          </p:nvPr>
        </p:nvSpPr>
        <p:spPr bwMode="auto">
          <a:xfrm>
            <a:off x="777875" y="3844710"/>
            <a:ext cx="2528888" cy="409362"/>
          </a:xfrm>
          <a:prstGeom prst="rect">
            <a:avLst/>
          </a:prstGeom>
          <a:noFill/>
          <a:ln w="9525">
            <a:noFill/>
            <a:miter lim="800000"/>
            <a:headEnd/>
            <a:tailEnd/>
          </a:ln>
        </p:spPr>
        <p:txBody>
          <a:bodyPr lIns="0" tIns="28556" rIns="0" bIns="28556" anchor="ctr"/>
          <a:lstStyle/>
          <a:p>
            <a:pPr marL="87269" indent="-87269" defTabSz="464905" eaLnBrk="0" fontAlgn="base" hangingPunct="0">
              <a:lnSpc>
                <a:spcPct val="80000"/>
              </a:lnSpc>
              <a:spcBef>
                <a:spcPct val="0"/>
              </a:spcBef>
              <a:spcAft>
                <a:spcPct val="0"/>
              </a:spcAft>
              <a:buClr>
                <a:srgbClr val="949EAA"/>
              </a:buClr>
            </a:pPr>
            <a:endParaRPr lang="en-US" altLang="de-DE" sz="1799" b="1">
              <a:solidFill>
                <a:srgbClr val="000000"/>
              </a:solidFill>
              <a:latin typeface="Arial" pitchFamily="34" charset="0"/>
              <a:ea typeface="ＭＳ Ｐゴシック"/>
              <a:cs typeface="Arial" pitchFamily="34" charset="0"/>
            </a:endParaRPr>
          </a:p>
          <a:p>
            <a:pPr marL="87269" indent="-87269" defTabSz="464905" eaLnBrk="0" fontAlgn="base" hangingPunct="0">
              <a:lnSpc>
                <a:spcPct val="80000"/>
              </a:lnSpc>
              <a:spcBef>
                <a:spcPct val="0"/>
              </a:spcBef>
              <a:spcAft>
                <a:spcPct val="0"/>
              </a:spcAft>
              <a:buClr>
                <a:srgbClr val="949EAA"/>
              </a:buClr>
            </a:pPr>
            <a:r>
              <a:rPr lang="en-US" altLang="de-DE" sz="1999" b="1">
                <a:solidFill>
                  <a:srgbClr val="FFFFFF"/>
                </a:solidFill>
                <a:latin typeface="Arial" pitchFamily="34" charset="0"/>
                <a:ea typeface="ＭＳ Ｐゴシック"/>
                <a:cs typeface="Arial" pitchFamily="34" charset="0"/>
              </a:rPr>
              <a:t>MES – SIMATIC IT</a:t>
            </a:r>
          </a:p>
          <a:p>
            <a:pPr marL="87269" indent="-87269" defTabSz="464905" eaLnBrk="0" fontAlgn="base" hangingPunct="0">
              <a:lnSpc>
                <a:spcPct val="80000"/>
              </a:lnSpc>
              <a:spcBef>
                <a:spcPct val="0"/>
              </a:spcBef>
              <a:spcAft>
                <a:spcPct val="0"/>
              </a:spcAft>
              <a:buClr>
                <a:srgbClr val="949EAA"/>
              </a:buClr>
            </a:pPr>
            <a:endParaRPr lang="en-US" altLang="de-DE" sz="1799" b="1" u="sng">
              <a:solidFill>
                <a:srgbClr val="000000"/>
              </a:solidFill>
              <a:latin typeface="Arial" pitchFamily="34" charset="0"/>
              <a:ea typeface="ＭＳ Ｐゴシック"/>
              <a:cs typeface="Arial" pitchFamily="34" charset="0"/>
            </a:endParaRPr>
          </a:p>
        </p:txBody>
      </p:sp>
      <p:sp>
        <p:nvSpPr>
          <p:cNvPr id="50" name="Rounded Rectangle 385"/>
          <p:cNvSpPr>
            <a:spLocks noChangeArrowheads="1"/>
          </p:cNvSpPr>
          <p:nvPr/>
        </p:nvSpPr>
        <p:spPr bwMode="auto">
          <a:xfrm>
            <a:off x="3984625" y="3773313"/>
            <a:ext cx="5830888" cy="274494"/>
          </a:xfrm>
          <a:prstGeom prst="roundRect">
            <a:avLst>
              <a:gd name="adj" fmla="val 16667"/>
            </a:avLst>
          </a:prstGeom>
          <a:solidFill>
            <a:schemeClr val="accent3"/>
          </a:solidFill>
          <a:ln w="9525" algn="ctr">
            <a:noFill/>
            <a:round/>
            <a:headEnd/>
            <a:tailEnd/>
          </a:ln>
        </p:spPr>
        <p:txBody>
          <a:bodyPr lIns="0" tIns="0" rIns="0" bIns="0"/>
          <a:lstStyle/>
          <a:p>
            <a:pPr algn="ctr" defTabSz="913943" fontAlgn="base">
              <a:spcBef>
                <a:spcPct val="0"/>
              </a:spcBef>
              <a:spcAft>
                <a:spcPct val="0"/>
              </a:spcAft>
              <a:buClr>
                <a:srgbClr val="949EAA"/>
              </a:buClr>
              <a:defRPr/>
            </a:pPr>
            <a:r>
              <a:rPr lang="zh-CN" altLang="en-US" sz="1599" dirty="0">
                <a:solidFill>
                  <a:srgbClr val="000000"/>
                </a:solidFill>
                <a:latin typeface="Arial"/>
                <a:ea typeface="ＭＳ Ｐゴシック"/>
                <a:cs typeface="Arial" pitchFamily="34" charset="0"/>
              </a:rPr>
              <a:t>生产序列</a:t>
            </a:r>
            <a:endParaRPr lang="it-IT" sz="1599" dirty="0">
              <a:solidFill>
                <a:srgbClr val="000000"/>
              </a:solidFill>
              <a:latin typeface="Arial"/>
              <a:ea typeface="ＭＳ Ｐゴシック"/>
              <a:cs typeface="Arial" pitchFamily="34" charset="0"/>
            </a:endParaRPr>
          </a:p>
        </p:txBody>
      </p:sp>
      <p:sp>
        <p:nvSpPr>
          <p:cNvPr id="52" name="Rounded Rectangle 386"/>
          <p:cNvSpPr>
            <a:spLocks noChangeArrowheads="1"/>
          </p:cNvSpPr>
          <p:nvPr/>
        </p:nvSpPr>
        <p:spPr bwMode="auto">
          <a:xfrm>
            <a:off x="3984625" y="4143003"/>
            <a:ext cx="5830888" cy="274495"/>
          </a:xfrm>
          <a:prstGeom prst="roundRect">
            <a:avLst>
              <a:gd name="adj" fmla="val 16667"/>
            </a:avLst>
          </a:prstGeom>
          <a:solidFill>
            <a:schemeClr val="accent3"/>
          </a:solidFill>
          <a:ln w="9525" algn="ctr">
            <a:noFill/>
            <a:round/>
            <a:headEnd/>
            <a:tailEnd/>
          </a:ln>
        </p:spPr>
        <p:txBody>
          <a:bodyPr lIns="0" tIns="0" rIns="0" bIns="0"/>
          <a:lstStyle/>
          <a:p>
            <a:pPr algn="ctr" defTabSz="913943" fontAlgn="base">
              <a:spcBef>
                <a:spcPct val="0"/>
              </a:spcBef>
              <a:spcAft>
                <a:spcPct val="0"/>
              </a:spcAft>
              <a:buClr>
                <a:srgbClr val="949EAA"/>
              </a:buClr>
              <a:defRPr/>
            </a:pPr>
            <a:r>
              <a:rPr lang="zh-CN" altLang="en-US" sz="1599" dirty="0">
                <a:solidFill>
                  <a:srgbClr val="000000"/>
                </a:solidFill>
                <a:latin typeface="Arial"/>
                <a:ea typeface="ＭＳ Ｐゴシック"/>
                <a:cs typeface="Arial" pitchFamily="34" charset="0"/>
              </a:rPr>
              <a:t>调度</a:t>
            </a:r>
            <a:endParaRPr lang="it-IT" sz="1599" dirty="0">
              <a:solidFill>
                <a:srgbClr val="000000"/>
              </a:solidFill>
              <a:latin typeface="Arial"/>
              <a:ea typeface="ＭＳ Ｐゴシック"/>
              <a:cs typeface="Arial" pitchFamily="34" charset="0"/>
            </a:endParaRPr>
          </a:p>
        </p:txBody>
      </p:sp>
      <p:sp>
        <p:nvSpPr>
          <p:cNvPr id="66" name="Rounded Rectangle 386"/>
          <p:cNvSpPr>
            <a:spLocks noChangeArrowheads="1"/>
          </p:cNvSpPr>
          <p:nvPr/>
        </p:nvSpPr>
        <p:spPr bwMode="auto">
          <a:xfrm>
            <a:off x="3984625" y="4512712"/>
            <a:ext cx="5830888" cy="274494"/>
          </a:xfrm>
          <a:prstGeom prst="roundRect">
            <a:avLst>
              <a:gd name="adj" fmla="val 16667"/>
            </a:avLst>
          </a:prstGeom>
          <a:solidFill>
            <a:schemeClr val="accent3"/>
          </a:solidFill>
          <a:ln w="9525" algn="ctr">
            <a:noFill/>
            <a:round/>
            <a:headEnd/>
            <a:tailEnd/>
          </a:ln>
        </p:spPr>
        <p:txBody>
          <a:bodyPr lIns="0" tIns="0" rIns="0" bIns="0"/>
          <a:lstStyle/>
          <a:p>
            <a:pPr algn="ctr" defTabSz="913943" fontAlgn="base">
              <a:spcBef>
                <a:spcPct val="0"/>
              </a:spcBef>
              <a:spcAft>
                <a:spcPct val="0"/>
              </a:spcAft>
              <a:buClr>
                <a:srgbClr val="949EAA"/>
              </a:buClr>
              <a:defRPr/>
            </a:pPr>
            <a:r>
              <a:rPr lang="zh-CN" altLang="en-US" sz="1599" dirty="0">
                <a:solidFill>
                  <a:srgbClr val="000000"/>
                </a:solidFill>
                <a:latin typeface="Arial"/>
                <a:ea typeface="ＭＳ Ｐゴシック"/>
                <a:cs typeface="Arial" pitchFamily="34" charset="0"/>
              </a:rPr>
              <a:t>执行</a:t>
            </a:r>
            <a:endParaRPr lang="it-IT" sz="1599" dirty="0">
              <a:solidFill>
                <a:srgbClr val="000000"/>
              </a:solidFill>
              <a:latin typeface="Arial"/>
              <a:ea typeface="ＭＳ Ｐゴシック"/>
              <a:cs typeface="Arial" pitchFamily="34" charset="0"/>
            </a:endParaRPr>
          </a:p>
        </p:txBody>
      </p:sp>
      <p:sp>
        <p:nvSpPr>
          <p:cNvPr id="44050" name="TextBox 371"/>
          <p:cNvSpPr txBox="1">
            <a:spLocks noChangeArrowheads="1"/>
          </p:cNvSpPr>
          <p:nvPr/>
        </p:nvSpPr>
        <p:spPr bwMode="auto">
          <a:xfrm>
            <a:off x="5510220" y="4400058"/>
            <a:ext cx="2036762" cy="276081"/>
          </a:xfrm>
          <a:prstGeom prst="rect">
            <a:avLst/>
          </a:prstGeom>
          <a:noFill/>
          <a:ln w="9525">
            <a:noFill/>
            <a:miter lim="800000"/>
            <a:headEnd/>
            <a:tailEnd/>
          </a:ln>
        </p:spPr>
        <p:txBody>
          <a:bodyPr>
            <a:spAutoFit/>
          </a:bodyPr>
          <a:lstStyle/>
          <a:p>
            <a:pPr defTabSz="913943" fontAlgn="base">
              <a:spcBef>
                <a:spcPct val="0"/>
              </a:spcBef>
              <a:spcAft>
                <a:spcPct val="0"/>
              </a:spcAft>
              <a:buClr>
                <a:srgbClr val="949EAA"/>
              </a:buClr>
            </a:pPr>
            <a:endParaRPr lang="it-IT" altLang="de-DE" sz="1199" b="1">
              <a:solidFill>
                <a:srgbClr val="FFFFFF"/>
              </a:solidFill>
              <a:latin typeface="Arial" pitchFamily="34" charset="0"/>
              <a:ea typeface="ＭＳ Ｐゴシック"/>
              <a:cs typeface="Arial" pitchFamily="34" charset="0"/>
            </a:endParaRPr>
          </a:p>
        </p:txBody>
      </p:sp>
      <p:sp>
        <p:nvSpPr>
          <p:cNvPr id="44051" name="Rectangle 44"/>
          <p:cNvSpPr>
            <a:spLocks noChangeArrowheads="1"/>
          </p:cNvSpPr>
          <p:nvPr/>
        </p:nvSpPr>
        <p:spPr bwMode="auto">
          <a:xfrm>
            <a:off x="7251700" y="2291355"/>
            <a:ext cx="2659063" cy="526776"/>
          </a:xfrm>
          <a:prstGeom prst="rect">
            <a:avLst/>
          </a:prstGeom>
          <a:solidFill>
            <a:schemeClr val="bg2"/>
          </a:solidFill>
          <a:ln w="19050" algn="ctr">
            <a:solidFill>
              <a:schemeClr val="accent1"/>
            </a:solidFill>
            <a:round/>
            <a:headEnd/>
            <a:tailEnd/>
          </a:ln>
        </p:spPr>
        <p:txBody>
          <a:bodyPr lIns="0" tIns="0" rIns="0" bIns="0"/>
          <a:lstStyle/>
          <a:p>
            <a:pPr marL="87269" indent="-87269" defTabSz="456971" eaLnBrk="0" fontAlgn="base" hangingPunct="0">
              <a:lnSpc>
                <a:spcPct val="80000"/>
              </a:lnSpc>
              <a:spcBef>
                <a:spcPct val="50000"/>
              </a:spcBef>
              <a:spcAft>
                <a:spcPct val="0"/>
              </a:spcAft>
              <a:buClr>
                <a:srgbClr val="949EAA"/>
              </a:buClr>
            </a:pPr>
            <a:endParaRPr lang="it-IT" altLang="de-DE" sz="999">
              <a:solidFill>
                <a:srgbClr val="000000"/>
              </a:solidFill>
              <a:latin typeface="Arial" pitchFamily="34" charset="0"/>
              <a:ea typeface="ＭＳ Ｐゴシック"/>
              <a:cs typeface="Arial" pitchFamily="34" charset="0"/>
            </a:endParaRPr>
          </a:p>
        </p:txBody>
      </p:sp>
      <p:grpSp>
        <p:nvGrpSpPr>
          <p:cNvPr id="3" name="Group 85"/>
          <p:cNvGrpSpPr>
            <a:grpSpLocks/>
          </p:cNvGrpSpPr>
          <p:nvPr/>
        </p:nvGrpSpPr>
        <p:grpSpPr bwMode="auto">
          <a:xfrm>
            <a:off x="7380295" y="2278676"/>
            <a:ext cx="2540000" cy="566442"/>
            <a:chOff x="4790" y="1533"/>
            <a:chExt cx="2044" cy="357"/>
          </a:xfrm>
        </p:grpSpPr>
        <p:sp>
          <p:nvSpPr>
            <p:cNvPr id="44171" name="Rectangle 80"/>
            <p:cNvSpPr>
              <a:spLocks noChangeArrowheads="1"/>
            </p:cNvSpPr>
            <p:nvPr>
              <p:custDataLst>
                <p:tags r:id="rId8"/>
              </p:custDataLst>
            </p:nvPr>
          </p:nvSpPr>
          <p:spPr bwMode="auto">
            <a:xfrm>
              <a:off x="4790" y="1533"/>
              <a:ext cx="503" cy="154"/>
            </a:xfrm>
            <a:prstGeom prst="rect">
              <a:avLst/>
            </a:prstGeom>
            <a:noFill/>
            <a:ln w="9525">
              <a:noFill/>
              <a:miter lim="800000"/>
              <a:headEnd/>
              <a:tailEnd/>
            </a:ln>
          </p:spPr>
          <p:txBody>
            <a:bodyPr lIns="0" tIns="28556" rIns="0" bIns="28556" anchor="ctr"/>
            <a:lstStyle/>
            <a:p>
              <a:pPr marL="87269" indent="-87269" defTabSz="464905" eaLnBrk="0" fontAlgn="base" hangingPunct="0">
                <a:lnSpc>
                  <a:spcPct val="80000"/>
                </a:lnSpc>
                <a:spcBef>
                  <a:spcPct val="0"/>
                </a:spcBef>
                <a:spcAft>
                  <a:spcPct val="0"/>
                </a:spcAft>
                <a:buClr>
                  <a:srgbClr val="949EAA"/>
                </a:buClr>
              </a:pPr>
              <a:endParaRPr lang="en-US" altLang="de-DE" sz="1399" b="1">
                <a:solidFill>
                  <a:srgbClr val="000000"/>
                </a:solidFill>
                <a:latin typeface="Arial" pitchFamily="34" charset="0"/>
                <a:ea typeface="ＭＳ Ｐゴシック"/>
                <a:cs typeface="Arial" pitchFamily="34" charset="0"/>
              </a:endParaRPr>
            </a:p>
            <a:p>
              <a:pPr marL="87269" indent="-87269" defTabSz="464905" eaLnBrk="0" fontAlgn="base" hangingPunct="0">
                <a:lnSpc>
                  <a:spcPct val="80000"/>
                </a:lnSpc>
                <a:spcBef>
                  <a:spcPct val="0"/>
                </a:spcBef>
                <a:spcAft>
                  <a:spcPct val="0"/>
                </a:spcAft>
                <a:buClr>
                  <a:srgbClr val="949EAA"/>
                </a:buClr>
              </a:pPr>
              <a:r>
                <a:rPr lang="en-US" altLang="de-DE" sz="1199" b="1">
                  <a:solidFill>
                    <a:srgbClr val="000000"/>
                  </a:solidFill>
                  <a:latin typeface="Arial" pitchFamily="34" charset="0"/>
                  <a:ea typeface="ＭＳ Ｐゴシック"/>
                  <a:cs typeface="Arial" pitchFamily="34" charset="0"/>
                </a:rPr>
                <a:t>ERP</a:t>
              </a:r>
            </a:p>
            <a:p>
              <a:pPr marL="87269" indent="-87269" defTabSz="464905" eaLnBrk="0" fontAlgn="base" hangingPunct="0">
                <a:lnSpc>
                  <a:spcPct val="80000"/>
                </a:lnSpc>
                <a:spcBef>
                  <a:spcPct val="0"/>
                </a:spcBef>
                <a:spcAft>
                  <a:spcPct val="0"/>
                </a:spcAft>
                <a:buClr>
                  <a:srgbClr val="949EAA"/>
                </a:buClr>
              </a:pPr>
              <a:endParaRPr lang="en-US" altLang="de-DE" sz="1199" b="1" u="sng">
                <a:solidFill>
                  <a:srgbClr val="000000"/>
                </a:solidFill>
                <a:latin typeface="Arial" pitchFamily="34" charset="0"/>
                <a:ea typeface="ＭＳ Ｐゴシック"/>
                <a:cs typeface="Arial" pitchFamily="34" charset="0"/>
              </a:endParaRPr>
            </a:p>
          </p:txBody>
        </p:sp>
        <p:sp>
          <p:nvSpPr>
            <p:cNvPr id="53" name="Rectangle 80"/>
            <p:cNvSpPr>
              <a:spLocks noChangeArrowheads="1"/>
            </p:cNvSpPr>
            <p:nvPr>
              <p:custDataLst>
                <p:tags r:id="rId9"/>
              </p:custDataLst>
            </p:nvPr>
          </p:nvSpPr>
          <p:spPr bwMode="auto">
            <a:xfrm>
              <a:off x="4822" y="1676"/>
              <a:ext cx="2012" cy="214"/>
            </a:xfrm>
            <a:prstGeom prst="rect">
              <a:avLst/>
            </a:prstGeom>
            <a:noFill/>
            <a:ln w="12700" algn="ctr">
              <a:noFill/>
              <a:miter lim="800000"/>
              <a:headEnd/>
              <a:tailEnd/>
            </a:ln>
          </p:spPr>
          <p:txBody>
            <a:bodyPr lIns="0" tIns="28556" rIns="0" bIns="28556" anchor="ctr"/>
            <a:lstStyle/>
            <a:p>
              <a:pPr marL="87269" indent="-87269" defTabSz="464905" eaLnBrk="0" fontAlgn="base" hangingPunct="0">
                <a:lnSpc>
                  <a:spcPct val="80000"/>
                </a:lnSpc>
                <a:spcBef>
                  <a:spcPct val="0"/>
                </a:spcBef>
                <a:spcAft>
                  <a:spcPct val="0"/>
                </a:spcAft>
                <a:buClr>
                  <a:srgbClr val="949EAA"/>
                </a:buClr>
              </a:pPr>
              <a:r>
                <a:rPr lang="en-US" sz="1799" dirty="0">
                  <a:solidFill>
                    <a:srgbClr val="000000"/>
                  </a:solidFill>
                  <a:latin typeface="Arial" pitchFamily="34" charset="0"/>
                  <a:ea typeface="ＭＳ Ｐゴシック"/>
                  <a:cs typeface="Arial" pitchFamily="34" charset="0"/>
                </a:rPr>
                <a:t> </a:t>
              </a:r>
            </a:p>
            <a:p>
              <a:pPr marL="87269" indent="-87269" defTabSz="464905" eaLnBrk="0" fontAlgn="base" hangingPunct="0">
                <a:lnSpc>
                  <a:spcPct val="50000"/>
                </a:lnSpc>
                <a:spcBef>
                  <a:spcPct val="0"/>
                </a:spcBef>
                <a:spcAft>
                  <a:spcPct val="0"/>
                </a:spcAft>
                <a:buClr>
                  <a:srgbClr val="949EAA"/>
                </a:buClr>
                <a:buFont typeface="Wingdings" pitchFamily="2" charset="2"/>
                <a:buChar char="§"/>
              </a:pPr>
              <a:r>
                <a:rPr lang="en-US" sz="999" b="1" dirty="0">
                  <a:solidFill>
                    <a:srgbClr val="000000"/>
                  </a:solidFill>
                  <a:latin typeface="Arial" pitchFamily="34" charset="0"/>
                  <a:ea typeface="ＭＳ Ｐゴシック"/>
                  <a:cs typeface="Arial" pitchFamily="34" charset="0"/>
                </a:rPr>
                <a:t> </a:t>
              </a:r>
              <a:r>
                <a:rPr lang="zh-CN" altLang="en-US" sz="900" dirty="0">
                  <a:solidFill>
                    <a:srgbClr val="000000"/>
                  </a:solidFill>
                  <a:latin typeface="Arial" pitchFamily="34" charset="0"/>
                  <a:ea typeface="MS PGothic" pitchFamily="34" charset="-128"/>
                  <a:cs typeface="Arial" pitchFamily="34" charset="0"/>
                </a:rPr>
                <a:t>需求与订单管理</a:t>
              </a:r>
              <a:endParaRPr lang="en-US" sz="900" dirty="0">
                <a:solidFill>
                  <a:srgbClr val="000000"/>
                </a:solidFill>
                <a:latin typeface="Arial" pitchFamily="34" charset="0"/>
                <a:ea typeface="MS PGothic" pitchFamily="34" charset="-128"/>
                <a:cs typeface="Arial" pitchFamily="34" charset="0"/>
              </a:endParaRPr>
            </a:p>
            <a:p>
              <a:pPr marL="87269" indent="-87269" defTabSz="464905" eaLnBrk="0" fontAlgn="base" hangingPunct="0">
                <a:lnSpc>
                  <a:spcPct val="50000"/>
                </a:lnSpc>
                <a:spcBef>
                  <a:spcPct val="0"/>
                </a:spcBef>
                <a:spcAft>
                  <a:spcPct val="0"/>
                </a:spcAft>
                <a:buClr>
                  <a:srgbClr val="949EAA"/>
                </a:buClr>
                <a:buFont typeface="Wingdings" pitchFamily="2" charset="2"/>
                <a:buChar char="§"/>
              </a:pPr>
              <a:endParaRPr lang="en-US" sz="900" dirty="0">
                <a:solidFill>
                  <a:srgbClr val="000000"/>
                </a:solidFill>
                <a:latin typeface="Arial" pitchFamily="34" charset="0"/>
                <a:ea typeface="MS PGothic" pitchFamily="34" charset="-128"/>
                <a:cs typeface="Arial" pitchFamily="34" charset="0"/>
              </a:endParaRPr>
            </a:p>
            <a:p>
              <a:pPr marL="87269" indent="-87269" defTabSz="464905" eaLnBrk="0" fontAlgn="base" hangingPunct="0">
                <a:lnSpc>
                  <a:spcPct val="50000"/>
                </a:lnSpc>
                <a:spcBef>
                  <a:spcPct val="0"/>
                </a:spcBef>
                <a:spcAft>
                  <a:spcPct val="0"/>
                </a:spcAft>
                <a:buClr>
                  <a:srgbClr val="949EAA"/>
                </a:buClr>
                <a:buFont typeface="Wingdings" pitchFamily="2" charset="2"/>
                <a:buChar char="§"/>
              </a:pPr>
              <a:r>
                <a:rPr lang="en-US" sz="900" dirty="0">
                  <a:solidFill>
                    <a:srgbClr val="000000"/>
                  </a:solidFill>
                  <a:latin typeface="Arial" pitchFamily="34" charset="0"/>
                  <a:ea typeface="MS PGothic" pitchFamily="34" charset="-128"/>
                  <a:cs typeface="Arial" pitchFamily="34" charset="0"/>
                </a:rPr>
                <a:t> BOM for MRP</a:t>
              </a:r>
            </a:p>
            <a:p>
              <a:pPr marL="87269" indent="-87269" defTabSz="464905" eaLnBrk="0" fontAlgn="base" hangingPunct="0">
                <a:lnSpc>
                  <a:spcPct val="80000"/>
                </a:lnSpc>
                <a:spcBef>
                  <a:spcPct val="0"/>
                </a:spcBef>
                <a:spcAft>
                  <a:spcPct val="0"/>
                </a:spcAft>
                <a:buClr>
                  <a:srgbClr val="949EAA"/>
                </a:buClr>
              </a:pPr>
              <a:endParaRPr lang="en-US" sz="1799" u="sng" dirty="0">
                <a:solidFill>
                  <a:srgbClr val="000000"/>
                </a:solidFill>
                <a:latin typeface="Arial" pitchFamily="34" charset="0"/>
                <a:ea typeface="ＭＳ Ｐゴシック"/>
                <a:cs typeface="Arial" pitchFamily="34" charset="0"/>
              </a:endParaRPr>
            </a:p>
          </p:txBody>
        </p:sp>
      </p:grpSp>
      <p:sp>
        <p:nvSpPr>
          <p:cNvPr id="24659" name="AutoShape 83"/>
          <p:cNvSpPr>
            <a:spLocks noChangeArrowheads="1"/>
          </p:cNvSpPr>
          <p:nvPr/>
        </p:nvSpPr>
        <p:spPr bwMode="auto">
          <a:xfrm>
            <a:off x="9274182" y="1920081"/>
            <a:ext cx="411163" cy="371282"/>
          </a:xfrm>
          <a:prstGeom prst="upArrow">
            <a:avLst>
              <a:gd name="adj1" fmla="val 47454"/>
              <a:gd name="adj2" fmla="val 34190"/>
            </a:avLst>
          </a:prstGeom>
          <a:solidFill>
            <a:srgbClr val="999999"/>
          </a:solidFill>
          <a:ln w="9525">
            <a:noFill/>
            <a:miter lim="800000"/>
            <a:headEnd/>
            <a:tailEnd/>
          </a:ln>
        </p:spPr>
        <p:txBody>
          <a:bodyPr vert="eaVert" wrap="none" anchor="ctr"/>
          <a:lstStyle/>
          <a:p>
            <a:pPr defTabSz="913943" fontAlgn="base">
              <a:spcBef>
                <a:spcPct val="0"/>
              </a:spcBef>
              <a:spcAft>
                <a:spcPct val="0"/>
              </a:spcAft>
            </a:pPr>
            <a:endParaRPr lang="en-US" altLang="de-DE" sz="1799">
              <a:solidFill>
                <a:srgbClr val="000000"/>
              </a:solidFill>
              <a:latin typeface="Arial" pitchFamily="34" charset="0"/>
              <a:ea typeface="ＭＳ Ｐゴシック"/>
              <a:cs typeface="Arial" pitchFamily="34" charset="0"/>
            </a:endParaRPr>
          </a:p>
        </p:txBody>
      </p:sp>
      <p:sp>
        <p:nvSpPr>
          <p:cNvPr id="84" name="AutoShape 83"/>
          <p:cNvSpPr>
            <a:spLocks noChangeArrowheads="1"/>
          </p:cNvSpPr>
          <p:nvPr/>
        </p:nvSpPr>
        <p:spPr bwMode="auto">
          <a:xfrm rot="10800000">
            <a:off x="8032757" y="1913733"/>
            <a:ext cx="411163" cy="371282"/>
          </a:xfrm>
          <a:prstGeom prst="upArrow">
            <a:avLst>
              <a:gd name="adj1" fmla="val 47454"/>
              <a:gd name="adj2" fmla="val 34190"/>
            </a:avLst>
          </a:prstGeom>
          <a:solidFill>
            <a:srgbClr val="999999"/>
          </a:solidFill>
          <a:ln w="9525">
            <a:noFill/>
            <a:miter lim="800000"/>
            <a:headEnd/>
            <a:tailEnd/>
          </a:ln>
        </p:spPr>
        <p:txBody>
          <a:bodyPr vert="eaVert" wrap="none" anchor="ctr"/>
          <a:lstStyle/>
          <a:p>
            <a:pPr defTabSz="913943" fontAlgn="base">
              <a:spcBef>
                <a:spcPct val="0"/>
              </a:spcBef>
              <a:spcAft>
                <a:spcPct val="0"/>
              </a:spcAft>
            </a:pPr>
            <a:endParaRPr lang="en-US" altLang="de-DE" sz="1799">
              <a:solidFill>
                <a:srgbClr val="000000"/>
              </a:solidFill>
              <a:latin typeface="Arial" pitchFamily="34" charset="0"/>
              <a:ea typeface="ＭＳ Ｐゴシック"/>
              <a:cs typeface="Arial" pitchFamily="34" charset="0"/>
            </a:endParaRPr>
          </a:p>
        </p:txBody>
      </p:sp>
      <p:grpSp>
        <p:nvGrpSpPr>
          <p:cNvPr id="5" name="Group 6"/>
          <p:cNvGrpSpPr>
            <a:grpSpLocks/>
          </p:cNvGrpSpPr>
          <p:nvPr/>
        </p:nvGrpSpPr>
        <p:grpSpPr bwMode="auto">
          <a:xfrm>
            <a:off x="1560513" y="2113648"/>
            <a:ext cx="1954212" cy="1288379"/>
            <a:chOff x="2500056" y="2465253"/>
            <a:chExt cx="1928084" cy="1289078"/>
          </a:xfrm>
        </p:grpSpPr>
        <p:sp>
          <p:nvSpPr>
            <p:cNvPr id="2" name="Rectangle 1"/>
            <p:cNvSpPr/>
            <p:nvPr/>
          </p:nvSpPr>
          <p:spPr bwMode="auto">
            <a:xfrm>
              <a:off x="2531381" y="2465253"/>
              <a:ext cx="1788686" cy="1289078"/>
            </a:xfrm>
            <a:prstGeom prst="rect">
              <a:avLst/>
            </a:prstGeom>
            <a:solidFill>
              <a:schemeClr val="accent3"/>
            </a:solidFill>
            <a:ln w="19050" cap="flat" cmpd="sng" algn="ctr">
              <a:solidFill>
                <a:schemeClr val="accent1"/>
              </a:solidFill>
              <a:prstDash val="solid"/>
              <a:round/>
              <a:headEnd type="none" w="med" len="med"/>
              <a:tailEnd type="none" w="med" len="med"/>
            </a:ln>
            <a:effectLst/>
            <a:extLst/>
          </p:spPr>
          <p:txBody>
            <a:bodyPr lIns="0" tIns="0" rIns="0" bIns="0"/>
            <a:lstStyle/>
            <a:p>
              <a:pPr marL="87269" indent="-87269" defTabSz="456971" eaLnBrk="0" fontAlgn="base" hangingPunct="0">
                <a:lnSpc>
                  <a:spcPct val="80000"/>
                </a:lnSpc>
                <a:spcBef>
                  <a:spcPct val="50000"/>
                </a:spcBef>
                <a:spcAft>
                  <a:spcPct val="0"/>
                </a:spcAft>
                <a:buClr>
                  <a:srgbClr val="949EAA"/>
                </a:buClr>
              </a:pPr>
              <a:endParaRPr lang="en-US" sz="999">
                <a:solidFill>
                  <a:srgbClr val="000000"/>
                </a:solidFill>
                <a:latin typeface="Arial" pitchFamily="34" charset="0"/>
                <a:ea typeface="ＭＳ Ｐゴシック"/>
                <a:cs typeface="Arial" pitchFamily="34" charset="0"/>
              </a:endParaRPr>
            </a:p>
          </p:txBody>
        </p:sp>
        <p:sp>
          <p:nvSpPr>
            <p:cNvPr id="44169" name="TextBox 121"/>
            <p:cNvSpPr txBox="1">
              <a:spLocks noChangeArrowheads="1"/>
            </p:cNvSpPr>
            <p:nvPr/>
          </p:nvSpPr>
          <p:spPr bwMode="auto">
            <a:xfrm>
              <a:off x="2509598" y="2703246"/>
              <a:ext cx="1918542" cy="1031073"/>
            </a:xfrm>
            <a:prstGeom prst="rect">
              <a:avLst/>
            </a:prstGeom>
            <a:noFill/>
            <a:ln w="9525">
              <a:noFill/>
              <a:miter lim="800000"/>
              <a:headEnd/>
              <a:tailEnd/>
            </a:ln>
          </p:spPr>
          <p:txBody>
            <a:bodyPr>
              <a:spAutoFit/>
            </a:bodyPr>
            <a:lstStyle/>
            <a:p>
              <a:pPr marL="85682" indent="-85682" defTabSz="913943" fontAlgn="base">
                <a:spcBef>
                  <a:spcPct val="0"/>
                </a:spcBef>
                <a:spcAft>
                  <a:spcPct val="0"/>
                </a:spcAft>
                <a:buClr>
                  <a:srgbClr val="949EAA"/>
                </a:buClr>
                <a:buFont typeface="Wingdings" pitchFamily="2" charset="2"/>
                <a:buChar char="§"/>
              </a:pPr>
              <a:r>
                <a:rPr lang="zh-CN" altLang="en-US" sz="999" dirty="0">
                  <a:solidFill>
                    <a:srgbClr val="000000"/>
                  </a:solidFill>
                  <a:latin typeface="Arial" pitchFamily="34" charset="0"/>
                  <a:ea typeface="MS PGothic" pitchFamily="34" charset="-128"/>
                  <a:cs typeface="Arial" pitchFamily="34" charset="0"/>
                </a:rPr>
                <a:t>物料</a:t>
              </a:r>
              <a:endParaRPr lang="it-IT" altLang="de-DE" sz="999" dirty="0">
                <a:solidFill>
                  <a:srgbClr val="000000"/>
                </a:solidFill>
                <a:latin typeface="Arial" pitchFamily="34" charset="0"/>
                <a:ea typeface="MS PGothic" pitchFamily="34" charset="-128"/>
                <a:cs typeface="Arial" pitchFamily="34" charset="0"/>
              </a:endParaRPr>
            </a:p>
            <a:p>
              <a:pPr marL="85682" indent="-85682" defTabSz="913943" fontAlgn="base">
                <a:spcBef>
                  <a:spcPct val="0"/>
                </a:spcBef>
                <a:spcAft>
                  <a:spcPct val="0"/>
                </a:spcAft>
                <a:buClr>
                  <a:srgbClr val="949EAA"/>
                </a:buClr>
                <a:buFont typeface="Wingdings" pitchFamily="2" charset="2"/>
                <a:buChar char="§"/>
              </a:pPr>
              <a:r>
                <a:rPr lang="zh-CN" altLang="en-US" sz="999" dirty="0">
                  <a:solidFill>
                    <a:srgbClr val="000000"/>
                  </a:solidFill>
                  <a:latin typeface="Arial" pitchFamily="34" charset="0"/>
                  <a:ea typeface="MS PGothic" pitchFamily="34" charset="-128"/>
                  <a:cs typeface="Arial" pitchFamily="34" charset="0"/>
                </a:rPr>
                <a:t>时间</a:t>
              </a:r>
              <a:endParaRPr lang="it-IT" altLang="de-DE" sz="999" dirty="0">
                <a:solidFill>
                  <a:srgbClr val="000000"/>
                </a:solidFill>
                <a:latin typeface="Arial" pitchFamily="34" charset="0"/>
                <a:ea typeface="MS PGothic" pitchFamily="34" charset="-128"/>
                <a:cs typeface="Arial" pitchFamily="34" charset="0"/>
              </a:endParaRPr>
            </a:p>
            <a:p>
              <a:pPr marL="85682" indent="-85682" defTabSz="913943" fontAlgn="base">
                <a:spcBef>
                  <a:spcPct val="0"/>
                </a:spcBef>
                <a:spcAft>
                  <a:spcPct val="0"/>
                </a:spcAft>
                <a:buClr>
                  <a:srgbClr val="949EAA"/>
                </a:buClr>
                <a:buFont typeface="Wingdings" pitchFamily="2" charset="2"/>
                <a:buChar char="§"/>
              </a:pPr>
              <a:r>
                <a:rPr lang="zh-CN" altLang="en-US" sz="999" dirty="0">
                  <a:solidFill>
                    <a:srgbClr val="000000"/>
                  </a:solidFill>
                  <a:latin typeface="Arial" pitchFamily="34" charset="0"/>
                  <a:ea typeface="MS PGothic" pitchFamily="34" charset="-128"/>
                  <a:cs typeface="Arial" pitchFamily="34" charset="0"/>
                </a:rPr>
                <a:t>设备</a:t>
              </a:r>
              <a:endParaRPr lang="it-IT" altLang="de-DE" sz="999" dirty="0">
                <a:solidFill>
                  <a:srgbClr val="000000"/>
                </a:solidFill>
                <a:latin typeface="Arial" pitchFamily="34" charset="0"/>
                <a:ea typeface="MS PGothic" pitchFamily="34" charset="-128"/>
                <a:cs typeface="Arial" pitchFamily="34" charset="0"/>
              </a:endParaRPr>
            </a:p>
            <a:p>
              <a:pPr marL="85682" indent="-85682" defTabSz="913943" fontAlgn="base">
                <a:spcBef>
                  <a:spcPct val="0"/>
                </a:spcBef>
                <a:spcAft>
                  <a:spcPct val="0"/>
                </a:spcAft>
                <a:buClr>
                  <a:srgbClr val="949EAA"/>
                </a:buClr>
                <a:buFont typeface="Wingdings" pitchFamily="2" charset="2"/>
                <a:buChar char="§"/>
              </a:pPr>
              <a:r>
                <a:rPr lang="zh-CN" altLang="en-US" sz="999" dirty="0">
                  <a:solidFill>
                    <a:srgbClr val="000000"/>
                  </a:solidFill>
                  <a:latin typeface="Arial" pitchFamily="34" charset="0"/>
                  <a:ea typeface="MS PGothic" pitchFamily="34" charset="-128"/>
                  <a:cs typeface="Arial" pitchFamily="34" charset="0"/>
                </a:rPr>
                <a:t>人员</a:t>
              </a:r>
              <a:r>
                <a:rPr lang="en-US" altLang="zh-CN" sz="999" dirty="0">
                  <a:solidFill>
                    <a:srgbClr val="000000"/>
                  </a:solidFill>
                  <a:latin typeface="Arial" pitchFamily="34" charset="0"/>
                  <a:ea typeface="MS PGothic" pitchFamily="34" charset="-128"/>
                  <a:cs typeface="Arial" pitchFamily="34" charset="0"/>
                </a:rPr>
                <a:t>/</a:t>
              </a:r>
              <a:r>
                <a:rPr lang="zh-CN" altLang="en-US" sz="999" dirty="0">
                  <a:solidFill>
                    <a:srgbClr val="000000"/>
                  </a:solidFill>
                  <a:latin typeface="Arial" pitchFamily="34" charset="0"/>
                  <a:ea typeface="MS PGothic" pitchFamily="34" charset="-128"/>
                  <a:cs typeface="Arial" pitchFamily="34" charset="0"/>
                </a:rPr>
                <a:t>技能</a:t>
              </a:r>
              <a:endParaRPr lang="it-IT" altLang="de-DE" sz="999" dirty="0">
                <a:solidFill>
                  <a:srgbClr val="000000"/>
                </a:solidFill>
                <a:latin typeface="Arial" pitchFamily="34" charset="0"/>
                <a:ea typeface="MS PGothic" pitchFamily="34" charset="-128"/>
                <a:cs typeface="Arial" pitchFamily="34" charset="0"/>
              </a:endParaRPr>
            </a:p>
            <a:p>
              <a:pPr marL="85682" indent="-85682" defTabSz="913943" fontAlgn="base">
                <a:spcBef>
                  <a:spcPct val="0"/>
                </a:spcBef>
                <a:spcAft>
                  <a:spcPct val="0"/>
                </a:spcAft>
                <a:buClr>
                  <a:srgbClr val="949EAA"/>
                </a:buClr>
                <a:buFont typeface="Wingdings" pitchFamily="2" charset="2"/>
                <a:buChar char="§"/>
              </a:pPr>
              <a:r>
                <a:rPr lang="zh-CN" altLang="en-US" sz="999" dirty="0">
                  <a:solidFill>
                    <a:srgbClr val="000000"/>
                  </a:solidFill>
                  <a:latin typeface="Arial" pitchFamily="34" charset="0"/>
                  <a:ea typeface="MS PGothic" pitchFamily="34" charset="-128"/>
                  <a:cs typeface="Arial" pitchFamily="34" charset="0"/>
                </a:rPr>
                <a:t>工具</a:t>
              </a:r>
              <a:endParaRPr lang="it-IT" altLang="de-DE" sz="999" dirty="0">
                <a:solidFill>
                  <a:srgbClr val="000000"/>
                </a:solidFill>
                <a:latin typeface="Arial" pitchFamily="34" charset="0"/>
                <a:ea typeface="MS PGothic" pitchFamily="34" charset="-128"/>
                <a:cs typeface="Arial" pitchFamily="34" charset="0"/>
              </a:endParaRPr>
            </a:p>
            <a:p>
              <a:pPr marL="85682" indent="-85682" defTabSz="913943" fontAlgn="base">
                <a:spcBef>
                  <a:spcPct val="0"/>
                </a:spcBef>
                <a:spcAft>
                  <a:spcPct val="0"/>
                </a:spcAft>
                <a:buClr>
                  <a:srgbClr val="949EAA"/>
                </a:buClr>
                <a:buFont typeface="Wingdings" pitchFamily="2" charset="2"/>
                <a:buChar char="§"/>
              </a:pPr>
              <a:r>
                <a:rPr lang="zh-CN" altLang="en-US" sz="999" dirty="0">
                  <a:solidFill>
                    <a:srgbClr val="000000"/>
                  </a:solidFill>
                  <a:latin typeface="Arial" pitchFamily="34" charset="0"/>
                  <a:ea typeface="MS PGothic" pitchFamily="34" charset="-128"/>
                  <a:cs typeface="Arial" pitchFamily="34" charset="0"/>
                </a:rPr>
                <a:t>电子指导手册</a:t>
              </a:r>
              <a:endParaRPr lang="it-IT" altLang="de-DE" sz="1099" dirty="0">
                <a:solidFill>
                  <a:srgbClr val="000000"/>
                </a:solidFill>
                <a:latin typeface="Arial" pitchFamily="34" charset="0"/>
                <a:ea typeface="MS PGothic" pitchFamily="34" charset="-128"/>
                <a:cs typeface="Arial" pitchFamily="34" charset="0"/>
              </a:endParaRPr>
            </a:p>
          </p:txBody>
        </p:sp>
        <p:sp>
          <p:nvSpPr>
            <p:cNvPr id="44170" name="TextBox 122"/>
            <p:cNvSpPr txBox="1">
              <a:spLocks noChangeArrowheads="1"/>
            </p:cNvSpPr>
            <p:nvPr/>
          </p:nvSpPr>
          <p:spPr bwMode="auto">
            <a:xfrm>
              <a:off x="2500056" y="2471123"/>
              <a:ext cx="1065213" cy="246063"/>
            </a:xfrm>
            <a:prstGeom prst="rect">
              <a:avLst/>
            </a:prstGeom>
            <a:noFill/>
            <a:ln w="9525">
              <a:noFill/>
              <a:miter lim="800000"/>
              <a:headEnd/>
              <a:tailEnd/>
            </a:ln>
          </p:spPr>
          <p:txBody>
            <a:bodyPr>
              <a:spAutoFit/>
            </a:bodyPr>
            <a:lstStyle/>
            <a:p>
              <a:pPr defTabSz="913943" fontAlgn="base">
                <a:spcBef>
                  <a:spcPct val="0"/>
                </a:spcBef>
                <a:spcAft>
                  <a:spcPct val="0"/>
                </a:spcAft>
                <a:buClr>
                  <a:srgbClr val="949EAA"/>
                </a:buClr>
              </a:pPr>
              <a:r>
                <a:rPr lang="it-IT" altLang="de-DE" sz="999" b="1" dirty="0">
                  <a:solidFill>
                    <a:srgbClr val="000000"/>
                  </a:solidFill>
                  <a:latin typeface="Arial" pitchFamily="34" charset="0"/>
                  <a:ea typeface="MS PGothic" pitchFamily="34" charset="-128"/>
                  <a:cs typeface="Arial" pitchFamily="34" charset="0"/>
                </a:rPr>
                <a:t>BOM </a:t>
              </a:r>
              <a:r>
                <a:rPr lang="zh-CN" altLang="en-US" sz="999" b="1" dirty="0">
                  <a:solidFill>
                    <a:srgbClr val="000000"/>
                  </a:solidFill>
                  <a:latin typeface="Arial" pitchFamily="34" charset="0"/>
                  <a:ea typeface="MS PGothic" pitchFamily="34" charset="-128"/>
                  <a:cs typeface="Arial" pitchFamily="34" charset="0"/>
                </a:rPr>
                <a:t>选项</a:t>
              </a:r>
              <a:endParaRPr lang="it-IT" altLang="de-DE" sz="1799" dirty="0">
                <a:solidFill>
                  <a:srgbClr val="000000"/>
                </a:solidFill>
                <a:latin typeface="Arial" pitchFamily="34" charset="0"/>
                <a:ea typeface="MS PGothic" pitchFamily="34" charset="-128"/>
                <a:cs typeface="Arial" pitchFamily="34" charset="0"/>
              </a:endParaRPr>
            </a:p>
          </p:txBody>
        </p:sp>
      </p:grpSp>
      <p:sp>
        <p:nvSpPr>
          <p:cNvPr id="88" name="Rectangle 87"/>
          <p:cNvSpPr/>
          <p:nvPr/>
        </p:nvSpPr>
        <p:spPr bwMode="auto">
          <a:xfrm>
            <a:off x="5978532" y="2881598"/>
            <a:ext cx="865188" cy="512495"/>
          </a:xfrm>
          <a:prstGeom prst="rect">
            <a:avLst/>
          </a:prstGeom>
          <a:solidFill>
            <a:schemeClr val="accent3"/>
          </a:solidFill>
          <a:ln w="19050" cap="flat" cmpd="sng" algn="ctr">
            <a:solidFill>
              <a:schemeClr val="accent1"/>
            </a:solidFill>
            <a:prstDash val="solid"/>
            <a:round/>
            <a:headEnd type="none" w="med" len="med"/>
            <a:tailEnd type="none" w="med" len="med"/>
          </a:ln>
          <a:effectLst/>
          <a:extLst/>
        </p:spPr>
        <p:txBody>
          <a:bodyPr lIns="0" tIns="0" rIns="0" bIns="0" anchor="ctr"/>
          <a:lstStyle/>
          <a:p>
            <a:pPr algn="ctr" defTabSz="913943" fontAlgn="base">
              <a:spcBef>
                <a:spcPct val="0"/>
              </a:spcBef>
              <a:spcAft>
                <a:spcPct val="0"/>
              </a:spcAft>
              <a:buClr>
                <a:srgbClr val="949EAA"/>
              </a:buClr>
              <a:defRPr/>
            </a:pPr>
            <a:r>
              <a:rPr lang="it-IT" sz="999" b="1" dirty="0">
                <a:solidFill>
                  <a:srgbClr val="000000"/>
                </a:solidFill>
                <a:latin typeface="Arial" pitchFamily="34" charset="0"/>
                <a:ea typeface="ＭＳ Ｐゴシック" pitchFamily="34" charset="-128"/>
                <a:cs typeface="Arial" pitchFamily="34" charset="0"/>
              </a:rPr>
              <a:t>As-Built</a:t>
            </a:r>
          </a:p>
        </p:txBody>
      </p:sp>
      <p:sp>
        <p:nvSpPr>
          <p:cNvPr id="89" name="Rectangle 88"/>
          <p:cNvSpPr/>
          <p:nvPr/>
        </p:nvSpPr>
        <p:spPr bwMode="auto">
          <a:xfrm>
            <a:off x="7645407" y="3103732"/>
            <a:ext cx="1179513" cy="336375"/>
          </a:xfrm>
          <a:prstGeom prst="rect">
            <a:avLst/>
          </a:prstGeom>
          <a:solidFill>
            <a:schemeClr val="accent3"/>
          </a:solidFill>
          <a:ln w="19050" cap="flat" cmpd="sng" algn="ctr">
            <a:solidFill>
              <a:schemeClr val="accent1"/>
            </a:solidFill>
            <a:prstDash val="solid"/>
            <a:round/>
            <a:headEnd type="none" w="med" len="med"/>
            <a:tailEnd type="none" w="med" len="med"/>
          </a:ln>
          <a:effectLst/>
          <a:extLst/>
        </p:spPr>
        <p:txBody>
          <a:bodyPr lIns="0" tIns="0" rIns="0" bIns="0" anchor="ctr"/>
          <a:lstStyle/>
          <a:p>
            <a:pPr algn="ctr" defTabSz="913943" fontAlgn="base">
              <a:spcBef>
                <a:spcPct val="0"/>
              </a:spcBef>
              <a:spcAft>
                <a:spcPct val="0"/>
              </a:spcAft>
              <a:buClr>
                <a:srgbClr val="949EAA"/>
              </a:buClr>
              <a:defRPr/>
            </a:pPr>
            <a:r>
              <a:rPr lang="zh-CN" altLang="en-US" sz="999" b="1" dirty="0">
                <a:solidFill>
                  <a:srgbClr val="000000"/>
                </a:solidFill>
                <a:latin typeface="Arial" pitchFamily="34" charset="0"/>
                <a:ea typeface="ＭＳ Ｐゴシック" pitchFamily="34" charset="-128"/>
                <a:cs typeface="Arial" pitchFamily="34" charset="0"/>
              </a:rPr>
              <a:t>计划订单</a:t>
            </a:r>
            <a:endParaRPr lang="it-IT" sz="999" b="1" dirty="0">
              <a:solidFill>
                <a:srgbClr val="000000"/>
              </a:solidFill>
              <a:latin typeface="Arial" pitchFamily="34" charset="0"/>
              <a:ea typeface="ＭＳ Ｐゴシック" pitchFamily="34" charset="-128"/>
              <a:cs typeface="Arial" pitchFamily="34" charset="0"/>
            </a:endParaRPr>
          </a:p>
        </p:txBody>
      </p:sp>
      <p:sp>
        <p:nvSpPr>
          <p:cNvPr id="90" name="Rectangle 89"/>
          <p:cNvSpPr/>
          <p:nvPr/>
        </p:nvSpPr>
        <p:spPr bwMode="auto">
          <a:xfrm>
            <a:off x="9043995" y="3100559"/>
            <a:ext cx="865187" cy="512495"/>
          </a:xfrm>
          <a:prstGeom prst="rect">
            <a:avLst/>
          </a:prstGeom>
          <a:solidFill>
            <a:schemeClr val="accent3"/>
          </a:solidFill>
          <a:ln w="19050" cap="flat" cmpd="sng" algn="ctr">
            <a:solidFill>
              <a:schemeClr val="accent1"/>
            </a:solidFill>
            <a:prstDash val="solid"/>
            <a:round/>
            <a:headEnd type="none" w="med" len="med"/>
            <a:tailEnd type="none" w="med" len="med"/>
          </a:ln>
          <a:effectLst/>
          <a:extLst/>
        </p:spPr>
        <p:txBody>
          <a:bodyPr lIns="0" tIns="0" rIns="0" bIns="0" anchor="ctr"/>
          <a:lstStyle/>
          <a:p>
            <a:pPr algn="ctr" defTabSz="913943" fontAlgn="base">
              <a:spcBef>
                <a:spcPct val="0"/>
              </a:spcBef>
              <a:spcAft>
                <a:spcPct val="0"/>
              </a:spcAft>
              <a:buClr>
                <a:srgbClr val="949EAA"/>
              </a:buClr>
              <a:defRPr/>
            </a:pPr>
            <a:r>
              <a:rPr lang="zh-CN" altLang="en-US" sz="999" b="1" dirty="0">
                <a:solidFill>
                  <a:srgbClr val="000000"/>
                </a:solidFill>
                <a:latin typeface="Arial" pitchFamily="34" charset="0"/>
                <a:ea typeface="ＭＳ Ｐゴシック" pitchFamily="34" charset="-128"/>
                <a:cs typeface="Arial" pitchFamily="34" charset="0"/>
              </a:rPr>
              <a:t>生产效率</a:t>
            </a:r>
            <a:endParaRPr lang="it-IT" sz="999" b="1" dirty="0">
              <a:solidFill>
                <a:srgbClr val="000000"/>
              </a:solidFill>
              <a:latin typeface="Arial" pitchFamily="34" charset="0"/>
              <a:ea typeface="ＭＳ Ｐゴシック" pitchFamily="34" charset="-128"/>
              <a:cs typeface="Arial" pitchFamily="34" charset="0"/>
            </a:endParaRPr>
          </a:p>
        </p:txBody>
      </p:sp>
      <p:grpSp>
        <p:nvGrpSpPr>
          <p:cNvPr id="6" name="Group 1340"/>
          <p:cNvGrpSpPr>
            <a:grpSpLocks/>
          </p:cNvGrpSpPr>
          <p:nvPr/>
        </p:nvGrpSpPr>
        <p:grpSpPr bwMode="auto">
          <a:xfrm>
            <a:off x="1947870" y="5612276"/>
            <a:ext cx="7915275" cy="645777"/>
            <a:chOff x="769594" y="6144364"/>
            <a:chExt cx="5601085" cy="463472"/>
          </a:xfrm>
        </p:grpSpPr>
        <p:sp>
          <p:nvSpPr>
            <p:cNvPr id="44076" name="Line 32"/>
            <p:cNvSpPr>
              <a:spLocks noChangeShapeType="1"/>
            </p:cNvSpPr>
            <p:nvPr/>
          </p:nvSpPr>
          <p:spPr bwMode="auto">
            <a:xfrm>
              <a:off x="3799552" y="6252537"/>
              <a:ext cx="118476" cy="2985"/>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77" name="Line 34"/>
            <p:cNvSpPr>
              <a:spLocks noChangeShapeType="1"/>
            </p:cNvSpPr>
            <p:nvPr/>
          </p:nvSpPr>
          <p:spPr bwMode="auto">
            <a:xfrm>
              <a:off x="4123387" y="6148842"/>
              <a:ext cx="0" cy="85069"/>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78" name="Line 35"/>
            <p:cNvSpPr>
              <a:spLocks noChangeShapeType="1"/>
            </p:cNvSpPr>
            <p:nvPr/>
          </p:nvSpPr>
          <p:spPr bwMode="auto">
            <a:xfrm flipH="1">
              <a:off x="3803063" y="6151080"/>
              <a:ext cx="878" cy="105217"/>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79" name="Line 36"/>
            <p:cNvSpPr>
              <a:spLocks noChangeShapeType="1"/>
            </p:cNvSpPr>
            <p:nvPr/>
          </p:nvSpPr>
          <p:spPr bwMode="auto">
            <a:xfrm>
              <a:off x="3624910" y="6144364"/>
              <a:ext cx="0" cy="107456"/>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80" name="Line 39"/>
            <p:cNvSpPr>
              <a:spLocks noChangeShapeType="1"/>
            </p:cNvSpPr>
            <p:nvPr/>
          </p:nvSpPr>
          <p:spPr bwMode="auto">
            <a:xfrm>
              <a:off x="3640707" y="6330920"/>
              <a:ext cx="0" cy="188048"/>
            </a:xfrm>
            <a:prstGeom prst="line">
              <a:avLst/>
            </a:prstGeom>
            <a:noFill/>
            <a:ln w="19050">
              <a:solidFill>
                <a:srgbClr val="FFFF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81" name="Line 40"/>
            <p:cNvSpPr>
              <a:spLocks noChangeShapeType="1"/>
            </p:cNvSpPr>
            <p:nvPr/>
          </p:nvSpPr>
          <p:spPr bwMode="auto">
            <a:xfrm>
              <a:off x="3639830" y="6514491"/>
              <a:ext cx="695059" cy="2239"/>
            </a:xfrm>
            <a:prstGeom prst="line">
              <a:avLst/>
            </a:prstGeom>
            <a:noFill/>
            <a:ln w="19050">
              <a:solidFill>
                <a:srgbClr val="FFFF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82" name="Rectangle 41"/>
            <p:cNvSpPr>
              <a:spLocks noChangeArrowheads="1"/>
            </p:cNvSpPr>
            <p:nvPr/>
          </p:nvSpPr>
          <p:spPr bwMode="auto">
            <a:xfrm>
              <a:off x="3674056" y="6495836"/>
              <a:ext cx="183418" cy="38058"/>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sp>
          <p:nvSpPr>
            <p:cNvPr id="44083" name="Rectangle 42"/>
            <p:cNvSpPr>
              <a:spLocks noChangeArrowheads="1"/>
            </p:cNvSpPr>
            <p:nvPr/>
          </p:nvSpPr>
          <p:spPr bwMode="auto">
            <a:xfrm>
              <a:off x="4102325" y="6495836"/>
              <a:ext cx="182541" cy="38058"/>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sp>
          <p:nvSpPr>
            <p:cNvPr id="44084" name="Rectangle 43"/>
            <p:cNvSpPr>
              <a:spLocks noChangeArrowheads="1"/>
            </p:cNvSpPr>
            <p:nvPr/>
          </p:nvSpPr>
          <p:spPr bwMode="auto">
            <a:xfrm>
              <a:off x="3890823" y="6495836"/>
              <a:ext cx="177275" cy="38058"/>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pic>
          <p:nvPicPr>
            <p:cNvPr id="44085" name="Picture 44"/>
            <p:cNvPicPr>
              <a:picLocks noChangeAspect="1" noChangeArrowheads="1"/>
            </p:cNvPicPr>
            <p:nvPr/>
          </p:nvPicPr>
          <p:blipFill>
            <a:blip r:embed="rId12" cstate="email"/>
            <a:srcRect/>
            <a:stretch>
              <a:fillRect/>
            </a:stretch>
          </p:blipFill>
          <p:spPr bwMode="auto">
            <a:xfrm>
              <a:off x="3504679" y="6246597"/>
              <a:ext cx="231686" cy="107456"/>
            </a:xfrm>
            <a:prstGeom prst="rect">
              <a:avLst/>
            </a:prstGeom>
            <a:noFill/>
            <a:ln w="9525">
              <a:noFill/>
              <a:miter lim="800000"/>
              <a:headEnd/>
              <a:tailEnd/>
            </a:ln>
          </p:spPr>
        </p:pic>
        <p:pic>
          <p:nvPicPr>
            <p:cNvPr id="44086" name="Picture 58"/>
            <p:cNvPicPr>
              <a:picLocks noChangeAspect="1" noChangeArrowheads="1"/>
            </p:cNvPicPr>
            <p:nvPr/>
          </p:nvPicPr>
          <p:blipFill>
            <a:blip r:embed="rId13" cstate="email">
              <a:clrChange>
                <a:clrFrom>
                  <a:srgbClr val="FFFFFF"/>
                </a:clrFrom>
                <a:clrTo>
                  <a:srgbClr val="FFFFFF">
                    <a:alpha val="0"/>
                  </a:srgbClr>
                </a:clrTo>
              </a:clrChange>
            </a:blip>
            <a:srcRect/>
            <a:stretch>
              <a:fillRect/>
            </a:stretch>
          </p:blipFill>
          <p:spPr bwMode="auto">
            <a:xfrm>
              <a:off x="3847821" y="6213017"/>
              <a:ext cx="136905" cy="75369"/>
            </a:xfrm>
            <a:prstGeom prst="rect">
              <a:avLst/>
            </a:prstGeom>
            <a:noFill/>
            <a:ln w="9525">
              <a:noFill/>
              <a:miter lim="800000"/>
              <a:headEnd/>
              <a:tailEnd/>
            </a:ln>
          </p:spPr>
        </p:pic>
        <p:pic>
          <p:nvPicPr>
            <p:cNvPr id="44087" name="Picture 59"/>
            <p:cNvPicPr>
              <a:picLocks noChangeAspect="1" noChangeArrowheads="1"/>
            </p:cNvPicPr>
            <p:nvPr/>
          </p:nvPicPr>
          <p:blipFill>
            <a:blip r:embed="rId14" cstate="email"/>
            <a:srcRect/>
            <a:stretch>
              <a:fillRect/>
            </a:stretch>
          </p:blipFill>
          <p:spPr bwMode="auto">
            <a:xfrm>
              <a:off x="4059322" y="6207047"/>
              <a:ext cx="126374" cy="146260"/>
            </a:xfrm>
            <a:prstGeom prst="rect">
              <a:avLst/>
            </a:prstGeom>
            <a:noFill/>
            <a:ln w="9525">
              <a:noFill/>
              <a:miter lim="800000"/>
              <a:headEnd/>
              <a:tailEnd/>
            </a:ln>
          </p:spPr>
        </p:pic>
        <p:sp>
          <p:nvSpPr>
            <p:cNvPr id="44088" name="Line 60"/>
            <p:cNvSpPr>
              <a:spLocks noChangeShapeType="1"/>
            </p:cNvSpPr>
            <p:nvPr/>
          </p:nvSpPr>
          <p:spPr bwMode="auto">
            <a:xfrm>
              <a:off x="4345419" y="6146603"/>
              <a:ext cx="0" cy="150737"/>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089" name="Picture 61"/>
            <p:cNvPicPr>
              <a:picLocks noChangeAspect="1" noChangeArrowheads="1"/>
            </p:cNvPicPr>
            <p:nvPr/>
          </p:nvPicPr>
          <p:blipFill>
            <a:blip r:embed="rId15" cstate="email">
              <a:clrChange>
                <a:clrFrom>
                  <a:srgbClr val="FFFFFF"/>
                </a:clrFrom>
                <a:clrTo>
                  <a:srgbClr val="FFFFFF">
                    <a:alpha val="0"/>
                  </a:srgbClr>
                </a:clrTo>
              </a:clrChange>
            </a:blip>
            <a:srcRect/>
            <a:stretch>
              <a:fillRect/>
            </a:stretch>
          </p:blipFill>
          <p:spPr bwMode="auto">
            <a:xfrm>
              <a:off x="4255027" y="6274207"/>
              <a:ext cx="163234" cy="67907"/>
            </a:xfrm>
            <a:prstGeom prst="rect">
              <a:avLst/>
            </a:prstGeom>
            <a:noFill/>
            <a:ln w="9525">
              <a:noFill/>
              <a:miter lim="800000"/>
              <a:headEnd/>
              <a:tailEnd/>
            </a:ln>
          </p:spPr>
        </p:pic>
        <p:sp>
          <p:nvSpPr>
            <p:cNvPr id="44090" name="Line 63"/>
            <p:cNvSpPr>
              <a:spLocks noChangeShapeType="1"/>
            </p:cNvSpPr>
            <p:nvPr/>
          </p:nvSpPr>
          <p:spPr bwMode="auto">
            <a:xfrm>
              <a:off x="4763157" y="6415244"/>
              <a:ext cx="0" cy="85069"/>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91" name="Line 64"/>
            <p:cNvSpPr>
              <a:spLocks noChangeShapeType="1"/>
            </p:cNvSpPr>
            <p:nvPr/>
          </p:nvSpPr>
          <p:spPr bwMode="auto">
            <a:xfrm>
              <a:off x="4530594" y="6415244"/>
              <a:ext cx="0" cy="85069"/>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092" name="Picture 66"/>
            <p:cNvPicPr>
              <a:picLocks noChangeAspect="1" noChangeArrowheads="1"/>
            </p:cNvPicPr>
            <p:nvPr/>
          </p:nvPicPr>
          <p:blipFill>
            <a:blip r:embed="rId16" cstate="email">
              <a:clrChange>
                <a:clrFrom>
                  <a:srgbClr val="FFFFFF"/>
                </a:clrFrom>
                <a:clrTo>
                  <a:srgbClr val="FFFFFF">
                    <a:alpha val="0"/>
                  </a:srgbClr>
                </a:clrTo>
              </a:clrChange>
            </a:blip>
            <a:srcRect/>
            <a:stretch>
              <a:fillRect/>
            </a:stretch>
          </p:blipFill>
          <p:spPr bwMode="auto">
            <a:xfrm>
              <a:off x="4466528" y="6461510"/>
              <a:ext cx="136028" cy="136559"/>
            </a:xfrm>
            <a:prstGeom prst="rect">
              <a:avLst/>
            </a:prstGeom>
            <a:noFill/>
            <a:ln w="9525">
              <a:noFill/>
              <a:miter lim="800000"/>
              <a:headEnd/>
              <a:tailEnd/>
            </a:ln>
          </p:spPr>
        </p:pic>
        <p:pic>
          <p:nvPicPr>
            <p:cNvPr id="44093" name="Picture 67" descr="Piktogramm 1"/>
            <p:cNvPicPr>
              <a:picLocks noChangeAspect="1" noChangeArrowheads="1"/>
            </p:cNvPicPr>
            <p:nvPr/>
          </p:nvPicPr>
          <p:blipFill>
            <a:blip r:embed="rId17" cstate="email"/>
            <a:srcRect/>
            <a:stretch>
              <a:fillRect/>
            </a:stretch>
          </p:blipFill>
          <p:spPr bwMode="auto">
            <a:xfrm>
              <a:off x="4722787" y="6470464"/>
              <a:ext cx="72842" cy="137305"/>
            </a:xfrm>
            <a:prstGeom prst="rect">
              <a:avLst/>
            </a:prstGeom>
            <a:noFill/>
            <a:ln w="9525">
              <a:noFill/>
              <a:miter lim="800000"/>
              <a:headEnd/>
              <a:tailEnd/>
            </a:ln>
          </p:spPr>
        </p:pic>
        <p:sp>
          <p:nvSpPr>
            <p:cNvPr id="44094" name="Line 68"/>
            <p:cNvSpPr>
              <a:spLocks noChangeShapeType="1"/>
            </p:cNvSpPr>
            <p:nvPr/>
          </p:nvSpPr>
          <p:spPr bwMode="auto">
            <a:xfrm>
              <a:off x="4340154" y="6420467"/>
              <a:ext cx="639770" cy="0"/>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95" name="Line 69"/>
            <p:cNvSpPr>
              <a:spLocks noChangeShapeType="1"/>
            </p:cNvSpPr>
            <p:nvPr/>
          </p:nvSpPr>
          <p:spPr bwMode="auto">
            <a:xfrm>
              <a:off x="3448513" y="6147349"/>
              <a:ext cx="1341850" cy="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96" name="Line 71"/>
            <p:cNvSpPr>
              <a:spLocks noChangeShapeType="1"/>
            </p:cNvSpPr>
            <p:nvPr/>
          </p:nvSpPr>
          <p:spPr bwMode="auto">
            <a:xfrm>
              <a:off x="4343664" y="6344353"/>
              <a:ext cx="0" cy="77607"/>
            </a:xfrm>
            <a:prstGeom prst="line">
              <a:avLst/>
            </a:prstGeom>
            <a:noFill/>
            <a:ln w="19050">
              <a:solidFill>
                <a:srgbClr val="008000"/>
              </a:solidFill>
              <a:round/>
              <a:headEnd/>
              <a:tailEnd/>
            </a:ln>
          </p:spPr>
          <p:txBody>
            <a:bodyPr wrap="none" lIns="35981" tIns="0" rIns="35981" bIns="0" anchor="ctr">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097" name="Line 75"/>
            <p:cNvSpPr>
              <a:spLocks noChangeShapeType="1"/>
            </p:cNvSpPr>
            <p:nvPr/>
          </p:nvSpPr>
          <p:spPr bwMode="auto">
            <a:xfrm>
              <a:off x="4590270" y="6145080"/>
              <a:ext cx="0" cy="7313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098" name="Picture 76"/>
            <p:cNvPicPr>
              <a:picLocks noChangeAspect="1" noChangeArrowheads="1"/>
            </p:cNvPicPr>
            <p:nvPr/>
          </p:nvPicPr>
          <p:blipFill>
            <a:blip r:embed="rId18" cstate="email">
              <a:clrChange>
                <a:clrFrom>
                  <a:srgbClr val="FFFFFF"/>
                </a:clrFrom>
                <a:clrTo>
                  <a:srgbClr val="FFFFFF">
                    <a:alpha val="0"/>
                  </a:srgbClr>
                </a:clrTo>
              </a:clrChange>
            </a:blip>
            <a:srcRect/>
            <a:stretch>
              <a:fillRect/>
            </a:stretch>
          </p:blipFill>
          <p:spPr bwMode="auto">
            <a:xfrm>
              <a:off x="4478815" y="6198092"/>
              <a:ext cx="243973" cy="182826"/>
            </a:xfrm>
            <a:prstGeom prst="rect">
              <a:avLst/>
            </a:prstGeom>
            <a:noFill/>
            <a:ln w="9525">
              <a:noFill/>
              <a:miter lim="800000"/>
              <a:headEnd/>
              <a:tailEnd/>
            </a:ln>
          </p:spPr>
        </p:pic>
        <p:grpSp>
          <p:nvGrpSpPr>
            <p:cNvPr id="7" name="Group 329"/>
            <p:cNvGrpSpPr>
              <a:grpSpLocks/>
            </p:cNvGrpSpPr>
            <p:nvPr/>
          </p:nvGrpSpPr>
          <p:grpSpPr bwMode="auto">
            <a:xfrm>
              <a:off x="4788368" y="6144419"/>
              <a:ext cx="1582311" cy="463417"/>
              <a:chOff x="2818737" y="5111087"/>
              <a:chExt cx="2862263" cy="985838"/>
            </a:xfrm>
          </p:grpSpPr>
          <p:sp>
            <p:nvSpPr>
              <p:cNvPr id="44143" name="Line 32"/>
              <p:cNvSpPr>
                <a:spLocks noChangeShapeType="1"/>
              </p:cNvSpPr>
              <p:nvPr/>
            </p:nvSpPr>
            <p:spPr bwMode="auto">
              <a:xfrm>
                <a:off x="3453737" y="5333337"/>
                <a:ext cx="214313" cy="635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44" name="Line 34"/>
              <p:cNvSpPr>
                <a:spLocks noChangeShapeType="1"/>
              </p:cNvSpPr>
              <p:nvPr/>
            </p:nvSpPr>
            <p:spPr bwMode="auto">
              <a:xfrm>
                <a:off x="4039525" y="5120612"/>
                <a:ext cx="0" cy="180975"/>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45" name="Line 35"/>
              <p:cNvSpPr>
                <a:spLocks noChangeShapeType="1"/>
              </p:cNvSpPr>
              <p:nvPr/>
            </p:nvSpPr>
            <p:spPr bwMode="auto">
              <a:xfrm flipH="1">
                <a:off x="3460087" y="5125375"/>
                <a:ext cx="1588" cy="223837"/>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46" name="Line 36"/>
              <p:cNvSpPr>
                <a:spLocks noChangeShapeType="1"/>
              </p:cNvSpPr>
              <p:nvPr/>
            </p:nvSpPr>
            <p:spPr bwMode="auto">
              <a:xfrm>
                <a:off x="3137825" y="5111087"/>
                <a:ext cx="0" cy="22860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47" name="Line 39"/>
              <p:cNvSpPr>
                <a:spLocks noChangeShapeType="1"/>
              </p:cNvSpPr>
              <p:nvPr/>
            </p:nvSpPr>
            <p:spPr bwMode="auto">
              <a:xfrm>
                <a:off x="3166400" y="5507962"/>
                <a:ext cx="0" cy="400050"/>
              </a:xfrm>
              <a:prstGeom prst="line">
                <a:avLst/>
              </a:prstGeom>
              <a:noFill/>
              <a:ln w="19050">
                <a:solidFill>
                  <a:srgbClr val="FFFF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48" name="Line 40"/>
              <p:cNvSpPr>
                <a:spLocks noChangeShapeType="1"/>
              </p:cNvSpPr>
              <p:nvPr/>
            </p:nvSpPr>
            <p:spPr bwMode="auto">
              <a:xfrm>
                <a:off x="3164812" y="5898487"/>
                <a:ext cx="1257300" cy="4763"/>
              </a:xfrm>
              <a:prstGeom prst="line">
                <a:avLst/>
              </a:prstGeom>
              <a:noFill/>
              <a:ln w="19050">
                <a:solidFill>
                  <a:srgbClr val="FFFF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49" name="Rectangle 41"/>
              <p:cNvSpPr>
                <a:spLocks noChangeArrowheads="1"/>
              </p:cNvSpPr>
              <p:nvPr/>
            </p:nvSpPr>
            <p:spPr bwMode="auto">
              <a:xfrm>
                <a:off x="3226725" y="5858800"/>
                <a:ext cx="331787" cy="80962"/>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sp>
            <p:nvSpPr>
              <p:cNvPr id="44150" name="Rectangle 42"/>
              <p:cNvSpPr>
                <a:spLocks noChangeArrowheads="1"/>
              </p:cNvSpPr>
              <p:nvPr/>
            </p:nvSpPr>
            <p:spPr bwMode="auto">
              <a:xfrm>
                <a:off x="4001425" y="5858800"/>
                <a:ext cx="330200" cy="80962"/>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sp>
            <p:nvSpPr>
              <p:cNvPr id="44151" name="Rectangle 43"/>
              <p:cNvSpPr>
                <a:spLocks noChangeArrowheads="1"/>
              </p:cNvSpPr>
              <p:nvPr/>
            </p:nvSpPr>
            <p:spPr bwMode="auto">
              <a:xfrm>
                <a:off x="3618837" y="5858800"/>
                <a:ext cx="320675" cy="80962"/>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pic>
            <p:nvPicPr>
              <p:cNvPr id="44152" name="Picture 44"/>
              <p:cNvPicPr>
                <a:picLocks noChangeAspect="1" noChangeArrowheads="1"/>
              </p:cNvPicPr>
              <p:nvPr/>
            </p:nvPicPr>
            <p:blipFill>
              <a:blip r:embed="rId12" cstate="email"/>
              <a:srcRect/>
              <a:stretch>
                <a:fillRect/>
              </a:stretch>
            </p:blipFill>
            <p:spPr bwMode="auto">
              <a:xfrm>
                <a:off x="2920337" y="5328575"/>
                <a:ext cx="419100" cy="228600"/>
              </a:xfrm>
              <a:prstGeom prst="rect">
                <a:avLst/>
              </a:prstGeom>
              <a:noFill/>
              <a:ln w="9525">
                <a:noFill/>
                <a:miter lim="800000"/>
                <a:headEnd/>
                <a:tailEnd/>
              </a:ln>
            </p:spPr>
          </p:pic>
          <p:pic>
            <p:nvPicPr>
              <p:cNvPr id="44153" name="Picture 58"/>
              <p:cNvPicPr>
                <a:picLocks noChangeAspect="1" noChangeArrowheads="1"/>
              </p:cNvPicPr>
              <p:nvPr/>
            </p:nvPicPr>
            <p:blipFill>
              <a:blip r:embed="rId13" cstate="email">
                <a:clrChange>
                  <a:clrFrom>
                    <a:srgbClr val="FFFFFF"/>
                  </a:clrFrom>
                  <a:clrTo>
                    <a:srgbClr val="FFFFFF">
                      <a:alpha val="0"/>
                    </a:srgbClr>
                  </a:clrTo>
                </a:clrChange>
              </a:blip>
              <a:srcRect/>
              <a:stretch>
                <a:fillRect/>
              </a:stretch>
            </p:blipFill>
            <p:spPr bwMode="auto">
              <a:xfrm>
                <a:off x="3541050" y="5257137"/>
                <a:ext cx="247650" cy="160338"/>
              </a:xfrm>
              <a:prstGeom prst="rect">
                <a:avLst/>
              </a:prstGeom>
              <a:noFill/>
              <a:ln w="9525">
                <a:noFill/>
                <a:miter lim="800000"/>
                <a:headEnd/>
                <a:tailEnd/>
              </a:ln>
            </p:spPr>
          </p:pic>
          <p:pic>
            <p:nvPicPr>
              <p:cNvPr id="44154" name="Picture 59"/>
              <p:cNvPicPr>
                <a:picLocks noChangeAspect="1" noChangeArrowheads="1"/>
              </p:cNvPicPr>
              <p:nvPr/>
            </p:nvPicPr>
            <p:blipFill>
              <a:blip r:embed="rId14" cstate="email"/>
              <a:srcRect/>
              <a:stretch>
                <a:fillRect/>
              </a:stretch>
            </p:blipFill>
            <p:spPr bwMode="auto">
              <a:xfrm>
                <a:off x="3923637" y="5244437"/>
                <a:ext cx="228600" cy="311150"/>
              </a:xfrm>
              <a:prstGeom prst="rect">
                <a:avLst/>
              </a:prstGeom>
              <a:noFill/>
              <a:ln w="9525">
                <a:noFill/>
                <a:miter lim="800000"/>
                <a:headEnd/>
                <a:tailEnd/>
              </a:ln>
            </p:spPr>
          </p:pic>
          <p:sp>
            <p:nvSpPr>
              <p:cNvPr id="44155" name="Line 60"/>
              <p:cNvSpPr>
                <a:spLocks noChangeShapeType="1"/>
              </p:cNvSpPr>
              <p:nvPr/>
            </p:nvSpPr>
            <p:spPr bwMode="auto">
              <a:xfrm>
                <a:off x="4441162" y="5115850"/>
                <a:ext cx="0" cy="320675"/>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156" name="Picture 61"/>
              <p:cNvPicPr>
                <a:picLocks noChangeAspect="1" noChangeArrowheads="1"/>
              </p:cNvPicPr>
              <p:nvPr/>
            </p:nvPicPr>
            <p:blipFill>
              <a:blip r:embed="rId15" cstate="email">
                <a:clrChange>
                  <a:clrFrom>
                    <a:srgbClr val="FFFFFF"/>
                  </a:clrFrom>
                  <a:clrTo>
                    <a:srgbClr val="FFFFFF">
                      <a:alpha val="0"/>
                    </a:srgbClr>
                  </a:clrTo>
                </a:clrChange>
              </a:blip>
              <a:srcRect/>
              <a:stretch>
                <a:fillRect/>
              </a:stretch>
            </p:blipFill>
            <p:spPr bwMode="auto">
              <a:xfrm>
                <a:off x="4277650" y="5387312"/>
                <a:ext cx="295275" cy="144463"/>
              </a:xfrm>
              <a:prstGeom prst="rect">
                <a:avLst/>
              </a:prstGeom>
              <a:noFill/>
              <a:ln w="9525">
                <a:noFill/>
                <a:miter lim="800000"/>
                <a:headEnd/>
                <a:tailEnd/>
              </a:ln>
            </p:spPr>
          </p:pic>
          <p:sp>
            <p:nvSpPr>
              <p:cNvPr id="44157" name="Line 62"/>
              <p:cNvSpPr>
                <a:spLocks noChangeShapeType="1"/>
              </p:cNvSpPr>
              <p:nvPr/>
            </p:nvSpPr>
            <p:spPr bwMode="auto">
              <a:xfrm>
                <a:off x="5555587" y="5687350"/>
                <a:ext cx="6350" cy="180975"/>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58" name="Line 63"/>
              <p:cNvSpPr>
                <a:spLocks noChangeShapeType="1"/>
              </p:cNvSpPr>
              <p:nvPr/>
            </p:nvSpPr>
            <p:spPr bwMode="auto">
              <a:xfrm>
                <a:off x="5196812" y="5687350"/>
                <a:ext cx="0" cy="180975"/>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59" name="Line 64"/>
              <p:cNvSpPr>
                <a:spLocks noChangeShapeType="1"/>
              </p:cNvSpPr>
              <p:nvPr/>
            </p:nvSpPr>
            <p:spPr bwMode="auto">
              <a:xfrm>
                <a:off x="4776125" y="5687350"/>
                <a:ext cx="0" cy="180975"/>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160" name="Picture 65"/>
              <p:cNvPicPr>
                <a:picLocks noChangeArrowheads="1"/>
              </p:cNvPicPr>
              <p:nvPr/>
            </p:nvPicPr>
            <p:blipFill>
              <a:blip r:embed="rId16" cstate="email">
                <a:clrChange>
                  <a:clrFrom>
                    <a:srgbClr val="FFFFFF"/>
                  </a:clrFrom>
                  <a:clrTo>
                    <a:srgbClr val="FFFFFF">
                      <a:alpha val="0"/>
                    </a:srgbClr>
                  </a:clrTo>
                </a:clrChange>
              </a:blip>
              <a:srcRect/>
              <a:stretch>
                <a:fillRect/>
              </a:stretch>
            </p:blipFill>
            <p:spPr bwMode="auto">
              <a:xfrm>
                <a:off x="5446050" y="5785775"/>
                <a:ext cx="234950" cy="290512"/>
              </a:xfrm>
              <a:prstGeom prst="rect">
                <a:avLst/>
              </a:prstGeom>
              <a:noFill/>
              <a:ln w="9525">
                <a:noFill/>
                <a:miter lim="800000"/>
                <a:headEnd/>
                <a:tailEnd/>
              </a:ln>
            </p:spPr>
          </p:pic>
          <p:pic>
            <p:nvPicPr>
              <p:cNvPr id="44161" name="Picture 66"/>
              <p:cNvPicPr>
                <a:picLocks noChangeAspect="1" noChangeArrowheads="1"/>
              </p:cNvPicPr>
              <p:nvPr/>
            </p:nvPicPr>
            <p:blipFill>
              <a:blip r:embed="rId16" cstate="email">
                <a:clrChange>
                  <a:clrFrom>
                    <a:srgbClr val="FFFFFF"/>
                  </a:clrFrom>
                  <a:clrTo>
                    <a:srgbClr val="FFFFFF">
                      <a:alpha val="0"/>
                    </a:srgbClr>
                  </a:clrTo>
                </a:clrChange>
              </a:blip>
              <a:srcRect/>
              <a:stretch>
                <a:fillRect/>
              </a:stretch>
            </p:blipFill>
            <p:spPr bwMode="auto">
              <a:xfrm>
                <a:off x="4660237" y="5785775"/>
                <a:ext cx="246063" cy="290512"/>
              </a:xfrm>
              <a:prstGeom prst="rect">
                <a:avLst/>
              </a:prstGeom>
              <a:noFill/>
              <a:ln w="9525">
                <a:noFill/>
                <a:miter lim="800000"/>
                <a:headEnd/>
                <a:tailEnd/>
              </a:ln>
            </p:spPr>
          </p:pic>
          <p:pic>
            <p:nvPicPr>
              <p:cNvPr id="44162" name="Picture 67" descr="Piktogramm 1"/>
              <p:cNvPicPr>
                <a:picLocks noChangeAspect="1" noChangeArrowheads="1"/>
              </p:cNvPicPr>
              <p:nvPr/>
            </p:nvPicPr>
            <p:blipFill>
              <a:blip r:embed="rId17" cstate="email"/>
              <a:srcRect/>
              <a:stretch>
                <a:fillRect/>
              </a:stretch>
            </p:blipFill>
            <p:spPr bwMode="auto">
              <a:xfrm>
                <a:off x="5123787" y="5804825"/>
                <a:ext cx="131763" cy="292100"/>
              </a:xfrm>
              <a:prstGeom prst="rect">
                <a:avLst/>
              </a:prstGeom>
              <a:noFill/>
              <a:ln w="9525">
                <a:noFill/>
                <a:miter lim="800000"/>
                <a:headEnd/>
                <a:tailEnd/>
              </a:ln>
            </p:spPr>
          </p:pic>
          <p:sp>
            <p:nvSpPr>
              <p:cNvPr id="44163" name="Line 68"/>
              <p:cNvSpPr>
                <a:spLocks noChangeShapeType="1"/>
              </p:cNvSpPr>
              <p:nvPr/>
            </p:nvSpPr>
            <p:spPr bwMode="auto">
              <a:xfrm>
                <a:off x="4431637" y="5698462"/>
                <a:ext cx="1157288" cy="0"/>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64" name="Line 69"/>
              <p:cNvSpPr>
                <a:spLocks noChangeShapeType="1"/>
              </p:cNvSpPr>
              <p:nvPr/>
            </p:nvSpPr>
            <p:spPr bwMode="auto">
              <a:xfrm>
                <a:off x="2818737" y="5117437"/>
                <a:ext cx="2427288" cy="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65" name="Line 71"/>
              <p:cNvSpPr>
                <a:spLocks noChangeShapeType="1"/>
              </p:cNvSpPr>
              <p:nvPr/>
            </p:nvSpPr>
            <p:spPr bwMode="auto">
              <a:xfrm>
                <a:off x="4437987" y="5536537"/>
                <a:ext cx="0" cy="165100"/>
              </a:xfrm>
              <a:prstGeom prst="line">
                <a:avLst/>
              </a:prstGeom>
              <a:noFill/>
              <a:ln w="19050">
                <a:solidFill>
                  <a:srgbClr val="008000"/>
                </a:solidFill>
                <a:round/>
                <a:headEnd/>
                <a:tailEnd/>
              </a:ln>
            </p:spPr>
            <p:txBody>
              <a:bodyPr wrap="none" lIns="35981" tIns="0" rIns="35981" bIns="0" anchor="ctr">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66" name="Line 75"/>
              <p:cNvSpPr>
                <a:spLocks noChangeShapeType="1"/>
              </p:cNvSpPr>
              <p:nvPr/>
            </p:nvSpPr>
            <p:spPr bwMode="auto">
              <a:xfrm>
                <a:off x="4884075" y="5113920"/>
                <a:ext cx="0" cy="155575"/>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167" name="Picture 76"/>
              <p:cNvPicPr>
                <a:picLocks noChangeAspect="1" noChangeArrowheads="1"/>
              </p:cNvPicPr>
              <p:nvPr/>
            </p:nvPicPr>
            <p:blipFill>
              <a:blip r:embed="rId18" cstate="email">
                <a:clrChange>
                  <a:clrFrom>
                    <a:srgbClr val="FFFFFF"/>
                  </a:clrFrom>
                  <a:clrTo>
                    <a:srgbClr val="FFFFFF">
                      <a:alpha val="0"/>
                    </a:srgbClr>
                  </a:clrTo>
                </a:clrChange>
              </a:blip>
              <a:srcRect/>
              <a:stretch>
                <a:fillRect/>
              </a:stretch>
            </p:blipFill>
            <p:spPr bwMode="auto">
              <a:xfrm>
                <a:off x="4682462" y="5225387"/>
                <a:ext cx="441325" cy="388938"/>
              </a:xfrm>
              <a:prstGeom prst="rect">
                <a:avLst/>
              </a:prstGeom>
              <a:noFill/>
              <a:ln w="9525">
                <a:noFill/>
                <a:miter lim="800000"/>
                <a:headEnd/>
                <a:tailEnd/>
              </a:ln>
            </p:spPr>
          </p:pic>
        </p:grpSp>
        <p:sp>
          <p:nvSpPr>
            <p:cNvPr id="44100" name="Line 32"/>
            <p:cNvSpPr>
              <a:spLocks noChangeShapeType="1"/>
            </p:cNvSpPr>
            <p:nvPr/>
          </p:nvSpPr>
          <p:spPr bwMode="auto">
            <a:xfrm>
              <a:off x="1120633" y="6252539"/>
              <a:ext cx="118476" cy="2985"/>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01" name="Line 34"/>
            <p:cNvSpPr>
              <a:spLocks noChangeShapeType="1"/>
            </p:cNvSpPr>
            <p:nvPr/>
          </p:nvSpPr>
          <p:spPr bwMode="auto">
            <a:xfrm>
              <a:off x="1444468" y="6148844"/>
              <a:ext cx="0" cy="85069"/>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02" name="Line 35"/>
            <p:cNvSpPr>
              <a:spLocks noChangeShapeType="1"/>
            </p:cNvSpPr>
            <p:nvPr/>
          </p:nvSpPr>
          <p:spPr bwMode="auto">
            <a:xfrm flipH="1">
              <a:off x="1124144" y="6151082"/>
              <a:ext cx="878" cy="105217"/>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03" name="Line 36"/>
            <p:cNvSpPr>
              <a:spLocks noChangeShapeType="1"/>
            </p:cNvSpPr>
            <p:nvPr/>
          </p:nvSpPr>
          <p:spPr bwMode="auto">
            <a:xfrm>
              <a:off x="945991" y="6144366"/>
              <a:ext cx="0" cy="107456"/>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04" name="Line 39"/>
            <p:cNvSpPr>
              <a:spLocks noChangeShapeType="1"/>
            </p:cNvSpPr>
            <p:nvPr/>
          </p:nvSpPr>
          <p:spPr bwMode="auto">
            <a:xfrm>
              <a:off x="961788" y="6330922"/>
              <a:ext cx="0" cy="188048"/>
            </a:xfrm>
            <a:prstGeom prst="line">
              <a:avLst/>
            </a:prstGeom>
            <a:noFill/>
            <a:ln w="19050">
              <a:solidFill>
                <a:srgbClr val="FFFF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05" name="Line 40"/>
            <p:cNvSpPr>
              <a:spLocks noChangeShapeType="1"/>
            </p:cNvSpPr>
            <p:nvPr/>
          </p:nvSpPr>
          <p:spPr bwMode="auto">
            <a:xfrm>
              <a:off x="960910" y="6514493"/>
              <a:ext cx="695059" cy="2239"/>
            </a:xfrm>
            <a:prstGeom prst="line">
              <a:avLst/>
            </a:prstGeom>
            <a:noFill/>
            <a:ln w="19050">
              <a:solidFill>
                <a:srgbClr val="FFFF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06" name="Rectangle 41"/>
            <p:cNvSpPr>
              <a:spLocks noChangeArrowheads="1"/>
            </p:cNvSpPr>
            <p:nvPr/>
          </p:nvSpPr>
          <p:spPr bwMode="auto">
            <a:xfrm>
              <a:off x="995137" y="6495838"/>
              <a:ext cx="183418" cy="38058"/>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sp>
          <p:nvSpPr>
            <p:cNvPr id="44107" name="Rectangle 42"/>
            <p:cNvSpPr>
              <a:spLocks noChangeArrowheads="1"/>
            </p:cNvSpPr>
            <p:nvPr/>
          </p:nvSpPr>
          <p:spPr bwMode="auto">
            <a:xfrm>
              <a:off x="1423405" y="6495838"/>
              <a:ext cx="182541" cy="38058"/>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sp>
          <p:nvSpPr>
            <p:cNvPr id="44108" name="Rectangle 43"/>
            <p:cNvSpPr>
              <a:spLocks noChangeArrowheads="1"/>
            </p:cNvSpPr>
            <p:nvPr/>
          </p:nvSpPr>
          <p:spPr bwMode="auto">
            <a:xfrm>
              <a:off x="1211904" y="6495838"/>
              <a:ext cx="177275" cy="38058"/>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pic>
          <p:nvPicPr>
            <p:cNvPr id="44109" name="Picture 44"/>
            <p:cNvPicPr>
              <a:picLocks noChangeAspect="1" noChangeArrowheads="1"/>
            </p:cNvPicPr>
            <p:nvPr/>
          </p:nvPicPr>
          <p:blipFill>
            <a:blip r:embed="rId12" cstate="email"/>
            <a:srcRect/>
            <a:stretch>
              <a:fillRect/>
            </a:stretch>
          </p:blipFill>
          <p:spPr bwMode="auto">
            <a:xfrm>
              <a:off x="825759" y="6246599"/>
              <a:ext cx="231686" cy="107456"/>
            </a:xfrm>
            <a:prstGeom prst="rect">
              <a:avLst/>
            </a:prstGeom>
            <a:noFill/>
            <a:ln w="9525">
              <a:noFill/>
              <a:miter lim="800000"/>
              <a:headEnd/>
              <a:tailEnd/>
            </a:ln>
          </p:spPr>
        </p:pic>
        <p:pic>
          <p:nvPicPr>
            <p:cNvPr id="44110" name="Picture 58"/>
            <p:cNvPicPr>
              <a:picLocks noChangeAspect="1" noChangeArrowheads="1"/>
            </p:cNvPicPr>
            <p:nvPr/>
          </p:nvPicPr>
          <p:blipFill>
            <a:blip r:embed="rId13" cstate="email">
              <a:clrChange>
                <a:clrFrom>
                  <a:srgbClr val="FFFFFF"/>
                </a:clrFrom>
                <a:clrTo>
                  <a:srgbClr val="FFFFFF">
                    <a:alpha val="0"/>
                  </a:srgbClr>
                </a:clrTo>
              </a:clrChange>
            </a:blip>
            <a:srcRect/>
            <a:stretch>
              <a:fillRect/>
            </a:stretch>
          </p:blipFill>
          <p:spPr bwMode="auto">
            <a:xfrm>
              <a:off x="1168902" y="6213019"/>
              <a:ext cx="136905" cy="75369"/>
            </a:xfrm>
            <a:prstGeom prst="rect">
              <a:avLst/>
            </a:prstGeom>
            <a:noFill/>
            <a:ln w="9525">
              <a:noFill/>
              <a:miter lim="800000"/>
              <a:headEnd/>
              <a:tailEnd/>
            </a:ln>
          </p:spPr>
        </p:pic>
        <p:pic>
          <p:nvPicPr>
            <p:cNvPr id="44111" name="Picture 59"/>
            <p:cNvPicPr>
              <a:picLocks noChangeAspect="1" noChangeArrowheads="1"/>
            </p:cNvPicPr>
            <p:nvPr/>
          </p:nvPicPr>
          <p:blipFill>
            <a:blip r:embed="rId14" cstate="email"/>
            <a:srcRect/>
            <a:stretch>
              <a:fillRect/>
            </a:stretch>
          </p:blipFill>
          <p:spPr bwMode="auto">
            <a:xfrm>
              <a:off x="1380402" y="6207048"/>
              <a:ext cx="126374" cy="146260"/>
            </a:xfrm>
            <a:prstGeom prst="rect">
              <a:avLst/>
            </a:prstGeom>
            <a:noFill/>
            <a:ln w="9525">
              <a:noFill/>
              <a:miter lim="800000"/>
              <a:headEnd/>
              <a:tailEnd/>
            </a:ln>
          </p:spPr>
        </p:pic>
        <p:sp>
          <p:nvSpPr>
            <p:cNvPr id="44112" name="Line 60"/>
            <p:cNvSpPr>
              <a:spLocks noChangeShapeType="1"/>
            </p:cNvSpPr>
            <p:nvPr/>
          </p:nvSpPr>
          <p:spPr bwMode="auto">
            <a:xfrm>
              <a:off x="1666500" y="6146605"/>
              <a:ext cx="0" cy="150737"/>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113" name="Picture 61"/>
            <p:cNvPicPr>
              <a:picLocks noChangeAspect="1" noChangeArrowheads="1"/>
            </p:cNvPicPr>
            <p:nvPr/>
          </p:nvPicPr>
          <p:blipFill>
            <a:blip r:embed="rId15" cstate="email">
              <a:clrChange>
                <a:clrFrom>
                  <a:srgbClr val="FFFFFF"/>
                </a:clrFrom>
                <a:clrTo>
                  <a:srgbClr val="FFFFFF">
                    <a:alpha val="0"/>
                  </a:srgbClr>
                </a:clrTo>
              </a:clrChange>
            </a:blip>
            <a:srcRect/>
            <a:stretch>
              <a:fillRect/>
            </a:stretch>
          </p:blipFill>
          <p:spPr bwMode="auto">
            <a:xfrm>
              <a:off x="1576107" y="6274209"/>
              <a:ext cx="163234" cy="67907"/>
            </a:xfrm>
            <a:prstGeom prst="rect">
              <a:avLst/>
            </a:prstGeom>
            <a:noFill/>
            <a:ln w="9525">
              <a:noFill/>
              <a:miter lim="800000"/>
              <a:headEnd/>
              <a:tailEnd/>
            </a:ln>
          </p:spPr>
        </p:pic>
        <p:sp>
          <p:nvSpPr>
            <p:cNvPr id="44114" name="Line 63"/>
            <p:cNvSpPr>
              <a:spLocks noChangeShapeType="1"/>
            </p:cNvSpPr>
            <p:nvPr/>
          </p:nvSpPr>
          <p:spPr bwMode="auto">
            <a:xfrm>
              <a:off x="2084237" y="6415246"/>
              <a:ext cx="0" cy="85069"/>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15" name="Line 64"/>
            <p:cNvSpPr>
              <a:spLocks noChangeShapeType="1"/>
            </p:cNvSpPr>
            <p:nvPr/>
          </p:nvSpPr>
          <p:spPr bwMode="auto">
            <a:xfrm>
              <a:off x="1851673" y="6415246"/>
              <a:ext cx="0" cy="85069"/>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116" name="Picture 66"/>
            <p:cNvPicPr>
              <a:picLocks noChangeAspect="1" noChangeArrowheads="1"/>
            </p:cNvPicPr>
            <p:nvPr/>
          </p:nvPicPr>
          <p:blipFill>
            <a:blip r:embed="rId16" cstate="email">
              <a:clrChange>
                <a:clrFrom>
                  <a:srgbClr val="FFFFFF"/>
                </a:clrFrom>
                <a:clrTo>
                  <a:srgbClr val="FFFFFF">
                    <a:alpha val="0"/>
                  </a:srgbClr>
                </a:clrTo>
              </a:clrChange>
            </a:blip>
            <a:srcRect/>
            <a:stretch>
              <a:fillRect/>
            </a:stretch>
          </p:blipFill>
          <p:spPr bwMode="auto">
            <a:xfrm>
              <a:off x="1787608" y="6461512"/>
              <a:ext cx="136028" cy="136559"/>
            </a:xfrm>
            <a:prstGeom prst="rect">
              <a:avLst/>
            </a:prstGeom>
            <a:noFill/>
            <a:ln w="9525">
              <a:noFill/>
              <a:miter lim="800000"/>
              <a:headEnd/>
              <a:tailEnd/>
            </a:ln>
          </p:spPr>
        </p:pic>
        <p:pic>
          <p:nvPicPr>
            <p:cNvPr id="44117" name="Picture 67" descr="Piktogramm 1"/>
            <p:cNvPicPr>
              <a:picLocks noChangeAspect="1" noChangeArrowheads="1"/>
            </p:cNvPicPr>
            <p:nvPr/>
          </p:nvPicPr>
          <p:blipFill>
            <a:blip r:embed="rId17" cstate="email"/>
            <a:srcRect/>
            <a:stretch>
              <a:fillRect/>
            </a:stretch>
          </p:blipFill>
          <p:spPr bwMode="auto">
            <a:xfrm>
              <a:off x="2043868" y="6470466"/>
              <a:ext cx="72842" cy="137305"/>
            </a:xfrm>
            <a:prstGeom prst="rect">
              <a:avLst/>
            </a:prstGeom>
            <a:noFill/>
            <a:ln w="9525">
              <a:noFill/>
              <a:miter lim="800000"/>
              <a:headEnd/>
              <a:tailEnd/>
            </a:ln>
          </p:spPr>
        </p:pic>
        <p:sp>
          <p:nvSpPr>
            <p:cNvPr id="44118" name="Line 68"/>
            <p:cNvSpPr>
              <a:spLocks noChangeShapeType="1"/>
            </p:cNvSpPr>
            <p:nvPr/>
          </p:nvSpPr>
          <p:spPr bwMode="auto">
            <a:xfrm>
              <a:off x="1661234" y="6420469"/>
              <a:ext cx="639770" cy="0"/>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19" name="Line 69"/>
            <p:cNvSpPr>
              <a:spLocks noChangeShapeType="1"/>
            </p:cNvSpPr>
            <p:nvPr/>
          </p:nvSpPr>
          <p:spPr bwMode="auto">
            <a:xfrm>
              <a:off x="769594" y="6147352"/>
              <a:ext cx="1341849" cy="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20" name="Line 71"/>
            <p:cNvSpPr>
              <a:spLocks noChangeShapeType="1"/>
            </p:cNvSpPr>
            <p:nvPr/>
          </p:nvSpPr>
          <p:spPr bwMode="auto">
            <a:xfrm>
              <a:off x="1664745" y="6344355"/>
              <a:ext cx="0" cy="77607"/>
            </a:xfrm>
            <a:prstGeom prst="line">
              <a:avLst/>
            </a:prstGeom>
            <a:noFill/>
            <a:ln w="19050">
              <a:solidFill>
                <a:srgbClr val="008000"/>
              </a:solidFill>
              <a:round/>
              <a:headEnd/>
              <a:tailEnd/>
            </a:ln>
          </p:spPr>
          <p:txBody>
            <a:bodyPr wrap="none" lIns="35981" tIns="0" rIns="35981" bIns="0" anchor="ctr">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21" name="Line 75"/>
            <p:cNvSpPr>
              <a:spLocks noChangeShapeType="1"/>
            </p:cNvSpPr>
            <p:nvPr/>
          </p:nvSpPr>
          <p:spPr bwMode="auto">
            <a:xfrm>
              <a:off x="1911350" y="6145082"/>
              <a:ext cx="0" cy="7313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122" name="Picture 76"/>
            <p:cNvPicPr>
              <a:picLocks noChangeAspect="1" noChangeArrowheads="1"/>
            </p:cNvPicPr>
            <p:nvPr/>
          </p:nvPicPr>
          <p:blipFill>
            <a:blip r:embed="rId18" cstate="email">
              <a:clrChange>
                <a:clrFrom>
                  <a:srgbClr val="FFFFFF"/>
                </a:clrFrom>
                <a:clrTo>
                  <a:srgbClr val="FFFFFF">
                    <a:alpha val="0"/>
                  </a:srgbClr>
                </a:clrTo>
              </a:clrChange>
            </a:blip>
            <a:srcRect/>
            <a:stretch>
              <a:fillRect/>
            </a:stretch>
          </p:blipFill>
          <p:spPr bwMode="auto">
            <a:xfrm>
              <a:off x="1799896" y="6198094"/>
              <a:ext cx="243973" cy="182826"/>
            </a:xfrm>
            <a:prstGeom prst="rect">
              <a:avLst/>
            </a:prstGeom>
            <a:noFill/>
            <a:ln w="9525">
              <a:noFill/>
              <a:miter lim="800000"/>
              <a:headEnd/>
              <a:tailEnd/>
            </a:ln>
          </p:spPr>
        </p:pic>
        <p:grpSp>
          <p:nvGrpSpPr>
            <p:cNvPr id="8" name="Group 329"/>
            <p:cNvGrpSpPr>
              <a:grpSpLocks/>
            </p:cNvGrpSpPr>
            <p:nvPr/>
          </p:nvGrpSpPr>
          <p:grpSpPr bwMode="auto">
            <a:xfrm>
              <a:off x="2109448" y="6144424"/>
              <a:ext cx="1516491" cy="389538"/>
              <a:chOff x="2818737" y="5111087"/>
              <a:chExt cx="2743200" cy="828675"/>
            </a:xfrm>
          </p:grpSpPr>
          <p:sp>
            <p:nvSpPr>
              <p:cNvPr id="44124" name="Line 32"/>
              <p:cNvSpPr>
                <a:spLocks noChangeShapeType="1"/>
              </p:cNvSpPr>
              <p:nvPr/>
            </p:nvSpPr>
            <p:spPr bwMode="auto">
              <a:xfrm>
                <a:off x="3453737" y="5333337"/>
                <a:ext cx="214313" cy="635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25" name="Line 34"/>
              <p:cNvSpPr>
                <a:spLocks noChangeShapeType="1"/>
              </p:cNvSpPr>
              <p:nvPr/>
            </p:nvSpPr>
            <p:spPr bwMode="auto">
              <a:xfrm>
                <a:off x="4039525" y="5120612"/>
                <a:ext cx="0" cy="180975"/>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26" name="Line 35"/>
              <p:cNvSpPr>
                <a:spLocks noChangeShapeType="1"/>
              </p:cNvSpPr>
              <p:nvPr/>
            </p:nvSpPr>
            <p:spPr bwMode="auto">
              <a:xfrm flipH="1">
                <a:off x="3460087" y="5125375"/>
                <a:ext cx="1588" cy="223837"/>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27" name="Line 36"/>
              <p:cNvSpPr>
                <a:spLocks noChangeShapeType="1"/>
              </p:cNvSpPr>
              <p:nvPr/>
            </p:nvSpPr>
            <p:spPr bwMode="auto">
              <a:xfrm>
                <a:off x="3137825" y="5111087"/>
                <a:ext cx="0" cy="22860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28" name="Line 39"/>
              <p:cNvSpPr>
                <a:spLocks noChangeShapeType="1"/>
              </p:cNvSpPr>
              <p:nvPr/>
            </p:nvSpPr>
            <p:spPr bwMode="auto">
              <a:xfrm>
                <a:off x="3166400" y="5507962"/>
                <a:ext cx="0" cy="400050"/>
              </a:xfrm>
              <a:prstGeom prst="line">
                <a:avLst/>
              </a:prstGeom>
              <a:noFill/>
              <a:ln w="19050">
                <a:solidFill>
                  <a:srgbClr val="FFFF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29" name="Line 40"/>
              <p:cNvSpPr>
                <a:spLocks noChangeShapeType="1"/>
              </p:cNvSpPr>
              <p:nvPr/>
            </p:nvSpPr>
            <p:spPr bwMode="auto">
              <a:xfrm>
                <a:off x="3164812" y="5898487"/>
                <a:ext cx="1257300" cy="4763"/>
              </a:xfrm>
              <a:prstGeom prst="line">
                <a:avLst/>
              </a:prstGeom>
              <a:noFill/>
              <a:ln w="19050">
                <a:solidFill>
                  <a:srgbClr val="FFFF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30" name="Rectangle 41"/>
              <p:cNvSpPr>
                <a:spLocks noChangeArrowheads="1"/>
              </p:cNvSpPr>
              <p:nvPr/>
            </p:nvSpPr>
            <p:spPr bwMode="auto">
              <a:xfrm>
                <a:off x="3226725" y="5858800"/>
                <a:ext cx="331787" cy="80962"/>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sp>
            <p:nvSpPr>
              <p:cNvPr id="44131" name="Rectangle 42"/>
              <p:cNvSpPr>
                <a:spLocks noChangeArrowheads="1"/>
              </p:cNvSpPr>
              <p:nvPr/>
            </p:nvSpPr>
            <p:spPr bwMode="auto">
              <a:xfrm>
                <a:off x="4001425" y="5858800"/>
                <a:ext cx="330200" cy="80962"/>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sp>
            <p:nvSpPr>
              <p:cNvPr id="44132" name="Rectangle 43"/>
              <p:cNvSpPr>
                <a:spLocks noChangeArrowheads="1"/>
              </p:cNvSpPr>
              <p:nvPr/>
            </p:nvSpPr>
            <p:spPr bwMode="auto">
              <a:xfrm>
                <a:off x="3618837" y="5858800"/>
                <a:ext cx="320675" cy="80962"/>
              </a:xfrm>
              <a:prstGeom prst="rect">
                <a:avLst/>
              </a:prstGeom>
              <a:solidFill>
                <a:srgbClr val="778CBC"/>
              </a:solidFill>
              <a:ln w="6350">
                <a:solidFill>
                  <a:srgbClr val="00498F"/>
                </a:solidFill>
                <a:miter lim="800000"/>
                <a:headEnd/>
                <a:tailEnd/>
              </a:ln>
            </p:spPr>
            <p:txBody>
              <a:bodyPr wrap="none" lIns="0" tIns="46014" rIns="0" bIns="46014" anchor="ctr"/>
              <a:lstStyle/>
              <a:p>
                <a:pPr algn="ctr" defTabSz="913943" fontAlgn="base">
                  <a:spcBef>
                    <a:spcPct val="50000"/>
                  </a:spcBef>
                  <a:spcAft>
                    <a:spcPct val="0"/>
                  </a:spcAft>
                  <a:buClr>
                    <a:srgbClr val="949EAA"/>
                  </a:buClr>
                </a:pPr>
                <a:endParaRPr lang="en-US" altLang="de-DE" sz="1799">
                  <a:solidFill>
                    <a:srgbClr val="000000"/>
                  </a:solidFill>
                  <a:latin typeface="Arial" pitchFamily="34" charset="0"/>
                  <a:ea typeface="ＭＳ Ｐゴシック"/>
                  <a:cs typeface="Arial" pitchFamily="34" charset="0"/>
                </a:endParaRPr>
              </a:p>
            </p:txBody>
          </p:sp>
          <p:pic>
            <p:nvPicPr>
              <p:cNvPr id="44133" name="Picture 44"/>
              <p:cNvPicPr>
                <a:picLocks noChangeAspect="1" noChangeArrowheads="1"/>
              </p:cNvPicPr>
              <p:nvPr/>
            </p:nvPicPr>
            <p:blipFill>
              <a:blip r:embed="rId12" cstate="email"/>
              <a:srcRect/>
              <a:stretch>
                <a:fillRect/>
              </a:stretch>
            </p:blipFill>
            <p:spPr bwMode="auto">
              <a:xfrm>
                <a:off x="2920337" y="5328575"/>
                <a:ext cx="419100" cy="228600"/>
              </a:xfrm>
              <a:prstGeom prst="rect">
                <a:avLst/>
              </a:prstGeom>
              <a:noFill/>
              <a:ln w="9525">
                <a:noFill/>
                <a:miter lim="800000"/>
                <a:headEnd/>
                <a:tailEnd/>
              </a:ln>
            </p:spPr>
          </p:pic>
          <p:pic>
            <p:nvPicPr>
              <p:cNvPr id="44134" name="Picture 58"/>
              <p:cNvPicPr>
                <a:picLocks noChangeAspect="1" noChangeArrowheads="1"/>
              </p:cNvPicPr>
              <p:nvPr/>
            </p:nvPicPr>
            <p:blipFill>
              <a:blip r:embed="rId13" cstate="email">
                <a:clrChange>
                  <a:clrFrom>
                    <a:srgbClr val="FFFFFF"/>
                  </a:clrFrom>
                  <a:clrTo>
                    <a:srgbClr val="FFFFFF">
                      <a:alpha val="0"/>
                    </a:srgbClr>
                  </a:clrTo>
                </a:clrChange>
              </a:blip>
              <a:srcRect/>
              <a:stretch>
                <a:fillRect/>
              </a:stretch>
            </p:blipFill>
            <p:spPr bwMode="auto">
              <a:xfrm>
                <a:off x="3541050" y="5257137"/>
                <a:ext cx="247650" cy="160338"/>
              </a:xfrm>
              <a:prstGeom prst="rect">
                <a:avLst/>
              </a:prstGeom>
              <a:noFill/>
              <a:ln w="9525">
                <a:noFill/>
                <a:miter lim="800000"/>
                <a:headEnd/>
                <a:tailEnd/>
              </a:ln>
            </p:spPr>
          </p:pic>
          <p:pic>
            <p:nvPicPr>
              <p:cNvPr id="44135" name="Picture 59"/>
              <p:cNvPicPr>
                <a:picLocks noChangeAspect="1" noChangeArrowheads="1"/>
              </p:cNvPicPr>
              <p:nvPr/>
            </p:nvPicPr>
            <p:blipFill>
              <a:blip r:embed="rId14" cstate="email"/>
              <a:srcRect/>
              <a:stretch>
                <a:fillRect/>
              </a:stretch>
            </p:blipFill>
            <p:spPr bwMode="auto">
              <a:xfrm>
                <a:off x="3923637" y="5244437"/>
                <a:ext cx="228600" cy="311150"/>
              </a:xfrm>
              <a:prstGeom prst="rect">
                <a:avLst/>
              </a:prstGeom>
              <a:noFill/>
              <a:ln w="9525">
                <a:noFill/>
                <a:miter lim="800000"/>
                <a:headEnd/>
                <a:tailEnd/>
              </a:ln>
            </p:spPr>
          </p:pic>
          <p:sp>
            <p:nvSpPr>
              <p:cNvPr id="44136" name="Line 60"/>
              <p:cNvSpPr>
                <a:spLocks noChangeShapeType="1"/>
              </p:cNvSpPr>
              <p:nvPr/>
            </p:nvSpPr>
            <p:spPr bwMode="auto">
              <a:xfrm>
                <a:off x="4441162" y="5115850"/>
                <a:ext cx="0" cy="320675"/>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137" name="Picture 61"/>
              <p:cNvPicPr>
                <a:picLocks noChangeAspect="1" noChangeArrowheads="1"/>
              </p:cNvPicPr>
              <p:nvPr/>
            </p:nvPicPr>
            <p:blipFill>
              <a:blip r:embed="rId15" cstate="email">
                <a:clrChange>
                  <a:clrFrom>
                    <a:srgbClr val="FFFFFF"/>
                  </a:clrFrom>
                  <a:clrTo>
                    <a:srgbClr val="FFFFFF">
                      <a:alpha val="0"/>
                    </a:srgbClr>
                  </a:clrTo>
                </a:clrChange>
              </a:blip>
              <a:srcRect/>
              <a:stretch>
                <a:fillRect/>
              </a:stretch>
            </p:blipFill>
            <p:spPr bwMode="auto">
              <a:xfrm>
                <a:off x="4277650" y="5387312"/>
                <a:ext cx="295275" cy="144463"/>
              </a:xfrm>
              <a:prstGeom prst="rect">
                <a:avLst/>
              </a:prstGeom>
              <a:noFill/>
              <a:ln w="9525">
                <a:noFill/>
                <a:miter lim="800000"/>
                <a:headEnd/>
                <a:tailEnd/>
              </a:ln>
            </p:spPr>
          </p:pic>
          <p:sp>
            <p:nvSpPr>
              <p:cNvPr id="44138" name="Line 62"/>
              <p:cNvSpPr>
                <a:spLocks noChangeShapeType="1"/>
              </p:cNvSpPr>
              <p:nvPr/>
            </p:nvSpPr>
            <p:spPr bwMode="auto">
              <a:xfrm>
                <a:off x="5555587" y="5687350"/>
                <a:ext cx="6350" cy="180975"/>
              </a:xfrm>
              <a:prstGeom prst="line">
                <a:avLst/>
              </a:prstGeom>
              <a:noFill/>
              <a:ln w="19050">
                <a:solidFill>
                  <a:srgbClr val="008000"/>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39" name="Line 69"/>
              <p:cNvSpPr>
                <a:spLocks noChangeShapeType="1"/>
              </p:cNvSpPr>
              <p:nvPr/>
            </p:nvSpPr>
            <p:spPr bwMode="auto">
              <a:xfrm>
                <a:off x="2818737" y="5117437"/>
                <a:ext cx="2427288" cy="0"/>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40" name="Line 71"/>
              <p:cNvSpPr>
                <a:spLocks noChangeShapeType="1"/>
              </p:cNvSpPr>
              <p:nvPr/>
            </p:nvSpPr>
            <p:spPr bwMode="auto">
              <a:xfrm>
                <a:off x="4437987" y="5536537"/>
                <a:ext cx="0" cy="165100"/>
              </a:xfrm>
              <a:prstGeom prst="line">
                <a:avLst/>
              </a:prstGeom>
              <a:noFill/>
              <a:ln w="19050">
                <a:solidFill>
                  <a:srgbClr val="008000"/>
                </a:solidFill>
                <a:round/>
                <a:headEnd/>
                <a:tailEnd/>
              </a:ln>
            </p:spPr>
            <p:txBody>
              <a:bodyPr wrap="none" lIns="35981" tIns="0" rIns="35981" bIns="0" anchor="ctr">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sp>
            <p:nvSpPr>
              <p:cNvPr id="44141" name="Line 75"/>
              <p:cNvSpPr>
                <a:spLocks noChangeShapeType="1"/>
              </p:cNvSpPr>
              <p:nvPr/>
            </p:nvSpPr>
            <p:spPr bwMode="auto">
              <a:xfrm>
                <a:off x="4884075" y="5113920"/>
                <a:ext cx="0" cy="155575"/>
              </a:xfrm>
              <a:prstGeom prst="line">
                <a:avLst/>
              </a:prstGeom>
              <a:noFill/>
              <a:ln w="19050">
                <a:solidFill>
                  <a:schemeClr val="bg2"/>
                </a:solidFill>
                <a:round/>
                <a:headEnd/>
                <a:tailEnd/>
              </a:ln>
            </p:spPr>
            <p:txBody>
              <a:bodyPr lIns="51831" tIns="25916" rIns="51831" bIns="25916">
                <a:spAutoFit/>
              </a:bodyPr>
              <a:lstStyle/>
              <a:p>
                <a:pPr defTabSz="913943" fontAlgn="base">
                  <a:spcBef>
                    <a:spcPct val="0"/>
                  </a:spcBef>
                  <a:spcAft>
                    <a:spcPct val="0"/>
                  </a:spcAft>
                </a:pPr>
                <a:endParaRPr lang="en-US" sz="1799">
                  <a:solidFill>
                    <a:srgbClr val="000000"/>
                  </a:solidFill>
                  <a:latin typeface="Arial" pitchFamily="34" charset="0"/>
                  <a:ea typeface="ＭＳ Ｐゴシック"/>
                  <a:cs typeface="Arial" pitchFamily="34" charset="0"/>
                </a:endParaRPr>
              </a:p>
            </p:txBody>
          </p:sp>
          <p:pic>
            <p:nvPicPr>
              <p:cNvPr id="44142" name="Picture 76"/>
              <p:cNvPicPr>
                <a:picLocks noChangeAspect="1" noChangeArrowheads="1"/>
              </p:cNvPicPr>
              <p:nvPr/>
            </p:nvPicPr>
            <p:blipFill>
              <a:blip r:embed="rId18" cstate="email">
                <a:clrChange>
                  <a:clrFrom>
                    <a:srgbClr val="FFFFFF"/>
                  </a:clrFrom>
                  <a:clrTo>
                    <a:srgbClr val="FFFFFF">
                      <a:alpha val="0"/>
                    </a:srgbClr>
                  </a:clrTo>
                </a:clrChange>
              </a:blip>
              <a:srcRect/>
              <a:stretch>
                <a:fillRect/>
              </a:stretch>
            </p:blipFill>
            <p:spPr bwMode="auto">
              <a:xfrm>
                <a:off x="4682462" y="5225387"/>
                <a:ext cx="441325" cy="388938"/>
              </a:xfrm>
              <a:prstGeom prst="rect">
                <a:avLst/>
              </a:prstGeom>
              <a:noFill/>
              <a:ln w="9525">
                <a:noFill/>
                <a:miter lim="800000"/>
                <a:headEnd/>
                <a:tailEnd/>
              </a:ln>
            </p:spPr>
          </p:pic>
        </p:grpSp>
      </p:grpSp>
      <p:grpSp>
        <p:nvGrpSpPr>
          <p:cNvPr id="9" name="Group 4"/>
          <p:cNvGrpSpPr>
            <a:grpSpLocks/>
          </p:cNvGrpSpPr>
          <p:nvPr/>
        </p:nvGrpSpPr>
        <p:grpSpPr bwMode="auto">
          <a:xfrm>
            <a:off x="9971088" y="1447245"/>
            <a:ext cx="1816100" cy="4859981"/>
            <a:chOff x="9951994" y="1431279"/>
            <a:chExt cx="1791771" cy="4862884"/>
          </a:xfrm>
        </p:grpSpPr>
        <p:sp>
          <p:nvSpPr>
            <p:cNvPr id="44068" name="Rectangle 43"/>
            <p:cNvSpPr>
              <a:spLocks noChangeArrowheads="1"/>
            </p:cNvSpPr>
            <p:nvPr/>
          </p:nvSpPr>
          <p:spPr bwMode="auto">
            <a:xfrm>
              <a:off x="9954869" y="1457510"/>
              <a:ext cx="1788896" cy="429756"/>
            </a:xfrm>
            <a:prstGeom prst="rect">
              <a:avLst/>
            </a:prstGeom>
            <a:solidFill>
              <a:srgbClr val="3366AA"/>
            </a:solidFill>
            <a:ln w="9525">
              <a:noFill/>
              <a:miter lim="800000"/>
              <a:headEnd/>
              <a:tailEnd/>
            </a:ln>
          </p:spPr>
          <p:txBody>
            <a:bodyPr lIns="0" tIns="0" rIns="0" bIns="0"/>
            <a:lstStyle/>
            <a:p>
              <a:pPr defTabSz="913943" fontAlgn="base">
                <a:spcBef>
                  <a:spcPct val="0"/>
                </a:spcBef>
                <a:spcAft>
                  <a:spcPct val="0"/>
                </a:spcAft>
                <a:buClr>
                  <a:srgbClr val="FFFFFF"/>
                </a:buClr>
              </a:pPr>
              <a:endParaRPr lang="it-IT" altLang="de-DE" sz="999">
                <a:solidFill>
                  <a:srgbClr val="FFFFFF"/>
                </a:solidFill>
                <a:latin typeface="Arial" pitchFamily="34" charset="0"/>
                <a:ea typeface="ＭＳ Ｐゴシック"/>
                <a:cs typeface="Arial" pitchFamily="34" charset="0"/>
              </a:endParaRPr>
            </a:p>
          </p:txBody>
        </p:sp>
        <p:sp>
          <p:nvSpPr>
            <p:cNvPr id="44069" name="Rectangle 32"/>
            <p:cNvSpPr>
              <a:spLocks noChangeArrowheads="1"/>
            </p:cNvSpPr>
            <p:nvPr/>
          </p:nvSpPr>
          <p:spPr bwMode="auto">
            <a:xfrm>
              <a:off x="9951994" y="1954291"/>
              <a:ext cx="1788542" cy="4339872"/>
            </a:xfrm>
            <a:prstGeom prst="rect">
              <a:avLst/>
            </a:prstGeom>
            <a:solidFill>
              <a:schemeClr val="bg2"/>
            </a:solidFill>
            <a:ln w="9525" algn="ctr">
              <a:noFill/>
              <a:round/>
              <a:headEnd/>
              <a:tailEnd/>
            </a:ln>
          </p:spPr>
          <p:txBody>
            <a:bodyPr lIns="0" tIns="0" rIns="0" bIns="0"/>
            <a:lstStyle/>
            <a:p>
              <a:pPr defTabSz="913943" fontAlgn="base">
                <a:spcBef>
                  <a:spcPct val="0"/>
                </a:spcBef>
                <a:spcAft>
                  <a:spcPct val="0"/>
                </a:spcAft>
              </a:pPr>
              <a:endParaRPr lang="it-IT" altLang="de-DE" sz="999">
                <a:solidFill>
                  <a:srgbClr val="000000"/>
                </a:solidFill>
                <a:latin typeface="Arial" pitchFamily="34" charset="0"/>
                <a:ea typeface="ＭＳ Ｐゴシック"/>
                <a:cs typeface="Arial" pitchFamily="34" charset="0"/>
              </a:endParaRPr>
            </a:p>
          </p:txBody>
        </p:sp>
        <p:sp>
          <p:nvSpPr>
            <p:cNvPr id="44070" name="TextBox 468"/>
            <p:cNvSpPr txBox="1">
              <a:spLocks noChangeArrowheads="1"/>
            </p:cNvSpPr>
            <p:nvPr/>
          </p:nvSpPr>
          <p:spPr bwMode="auto">
            <a:xfrm>
              <a:off x="10066624" y="1431279"/>
              <a:ext cx="1556528" cy="477336"/>
            </a:xfrm>
            <a:prstGeom prst="rect">
              <a:avLst/>
            </a:prstGeom>
            <a:noFill/>
            <a:ln w="9525">
              <a:noFill/>
              <a:miter lim="800000"/>
              <a:headEnd/>
              <a:tailEnd/>
            </a:ln>
          </p:spPr>
          <p:txBody>
            <a:bodyPr lIns="0" tIns="0" rIns="0" bIns="0" anchor="ctr" anchorCtr="1"/>
            <a:lstStyle/>
            <a:p>
              <a:pPr algn="ctr" defTabSz="913943" fontAlgn="base">
                <a:spcBef>
                  <a:spcPct val="0"/>
                </a:spcBef>
                <a:spcAft>
                  <a:spcPct val="0"/>
                </a:spcAft>
              </a:pPr>
              <a:r>
                <a:rPr lang="zh-CN" altLang="en-US" sz="1399" b="1" dirty="0">
                  <a:solidFill>
                    <a:srgbClr val="FFFFFF"/>
                  </a:solidFill>
                  <a:latin typeface="Arial" pitchFamily="34" charset="0"/>
                  <a:ea typeface="ＭＳ Ｐゴシック"/>
                  <a:cs typeface="Arial" pitchFamily="34" charset="0"/>
                </a:rPr>
                <a:t>智能制造</a:t>
              </a:r>
              <a:endParaRPr lang="en-US" altLang="de-DE" sz="1399" b="1" dirty="0">
                <a:solidFill>
                  <a:srgbClr val="FFFFFF"/>
                </a:solidFill>
                <a:latin typeface="Arial" pitchFamily="34" charset="0"/>
                <a:ea typeface="ＭＳ Ｐゴシック"/>
                <a:cs typeface="Arial" pitchFamily="34" charset="0"/>
              </a:endParaRPr>
            </a:p>
          </p:txBody>
        </p:sp>
        <p:pic>
          <p:nvPicPr>
            <p:cNvPr id="44071" name="Picture 2" descr="SIT_MI"/>
            <p:cNvPicPr>
              <a:picLocks noChangeAspect="1" noChangeArrowheads="1"/>
            </p:cNvPicPr>
            <p:nvPr/>
          </p:nvPicPr>
          <p:blipFill>
            <a:blip r:embed="rId19" cstate="email"/>
            <a:srcRect/>
            <a:stretch>
              <a:fillRect/>
            </a:stretch>
          </p:blipFill>
          <p:spPr bwMode="auto">
            <a:xfrm>
              <a:off x="9954785" y="1933329"/>
              <a:ext cx="1788980" cy="1081024"/>
            </a:xfrm>
            <a:prstGeom prst="rect">
              <a:avLst/>
            </a:prstGeom>
            <a:noFill/>
            <a:ln w="9525">
              <a:noFill/>
              <a:miter lim="800000"/>
              <a:headEnd/>
              <a:tailEnd/>
            </a:ln>
          </p:spPr>
        </p:pic>
        <p:pic>
          <p:nvPicPr>
            <p:cNvPr id="44072" name="Picture 19" descr="001.jpg"/>
            <p:cNvPicPr>
              <a:picLocks noChangeAspect="1"/>
            </p:cNvPicPr>
            <p:nvPr/>
          </p:nvPicPr>
          <p:blipFill>
            <a:blip r:embed="rId20" cstate="email"/>
            <a:srcRect/>
            <a:stretch>
              <a:fillRect/>
            </a:stretch>
          </p:blipFill>
          <p:spPr bwMode="auto">
            <a:xfrm>
              <a:off x="10494018" y="3492622"/>
              <a:ext cx="1203385" cy="912649"/>
            </a:xfrm>
            <a:prstGeom prst="rect">
              <a:avLst/>
            </a:prstGeom>
            <a:noFill/>
            <a:ln w="9525">
              <a:noFill/>
              <a:miter lim="800000"/>
              <a:headEnd/>
              <a:tailEnd/>
            </a:ln>
          </p:spPr>
        </p:pic>
        <p:pic>
          <p:nvPicPr>
            <p:cNvPr id="44073" name="Picture 21" descr="Configurationofascorecard.jpg"/>
            <p:cNvPicPr>
              <a:picLocks noChangeAspect="1"/>
            </p:cNvPicPr>
            <p:nvPr/>
          </p:nvPicPr>
          <p:blipFill>
            <a:blip r:embed="rId21" cstate="email"/>
            <a:srcRect/>
            <a:stretch>
              <a:fillRect/>
            </a:stretch>
          </p:blipFill>
          <p:spPr bwMode="auto">
            <a:xfrm>
              <a:off x="10258676" y="3342496"/>
              <a:ext cx="1225361" cy="892410"/>
            </a:xfrm>
            <a:prstGeom prst="rect">
              <a:avLst/>
            </a:prstGeom>
            <a:noFill/>
            <a:ln w="9525">
              <a:noFill/>
              <a:miter lim="800000"/>
              <a:headEnd/>
              <a:tailEnd/>
            </a:ln>
          </p:spPr>
        </p:pic>
        <p:pic>
          <p:nvPicPr>
            <p:cNvPr id="44074" name="Picture 20" descr="002.jpg"/>
            <p:cNvPicPr>
              <a:picLocks noChangeAspect="1"/>
            </p:cNvPicPr>
            <p:nvPr/>
          </p:nvPicPr>
          <p:blipFill>
            <a:blip r:embed="rId22" cstate="email"/>
            <a:srcRect/>
            <a:stretch>
              <a:fillRect/>
            </a:stretch>
          </p:blipFill>
          <p:spPr bwMode="auto">
            <a:xfrm>
              <a:off x="10002737" y="3200710"/>
              <a:ext cx="1253705" cy="909090"/>
            </a:xfrm>
            <a:prstGeom prst="rect">
              <a:avLst/>
            </a:prstGeom>
            <a:noFill/>
            <a:ln w="9525">
              <a:noFill/>
              <a:miter lim="800000"/>
              <a:headEnd/>
              <a:tailEnd/>
            </a:ln>
          </p:spPr>
        </p:pic>
        <p:sp>
          <p:nvSpPr>
            <p:cNvPr id="44075" name="Rectangle 8"/>
            <p:cNvSpPr>
              <a:spLocks noChangeArrowheads="1"/>
            </p:cNvSpPr>
            <p:nvPr/>
          </p:nvSpPr>
          <p:spPr bwMode="auto">
            <a:xfrm>
              <a:off x="9953789" y="4177030"/>
              <a:ext cx="1789976" cy="2095438"/>
            </a:xfrm>
            <a:prstGeom prst="rect">
              <a:avLst/>
            </a:prstGeom>
            <a:noFill/>
            <a:ln w="9525">
              <a:noFill/>
              <a:miter lim="800000"/>
              <a:headEnd/>
              <a:tailEnd/>
            </a:ln>
          </p:spPr>
          <p:txBody>
            <a:bodyPr tIns="0" bIns="0"/>
            <a:lstStyle/>
            <a:p>
              <a:pPr marL="85682" indent="-85682" defTabSz="456971" fontAlgn="base">
                <a:lnSpc>
                  <a:spcPct val="150000"/>
                </a:lnSpc>
                <a:spcBef>
                  <a:spcPct val="0"/>
                </a:spcBef>
                <a:spcAft>
                  <a:spcPct val="0"/>
                </a:spcAft>
                <a:buClr>
                  <a:srgbClr val="000000"/>
                </a:buClr>
              </a:pPr>
              <a:endParaRPr lang="en-US" altLang="de-DE" sz="999" dirty="0">
                <a:solidFill>
                  <a:srgbClr val="000000"/>
                </a:solidFill>
                <a:latin typeface="Arial" pitchFamily="34" charset="0"/>
                <a:ea typeface="ＭＳ Ｐゴシック"/>
                <a:cs typeface="Arial" pitchFamily="34" charset="0"/>
              </a:endParaRPr>
            </a:p>
            <a:p>
              <a:pPr marL="85682" indent="-85682" defTabSz="456971" fontAlgn="base">
                <a:lnSpc>
                  <a:spcPct val="150000"/>
                </a:lnSpc>
                <a:spcBef>
                  <a:spcPct val="0"/>
                </a:spcBef>
                <a:spcAft>
                  <a:spcPct val="0"/>
                </a:spcAft>
                <a:buClr>
                  <a:srgbClr val="000000"/>
                </a:buClr>
                <a:buFont typeface="Wingdings" pitchFamily="2" charset="2"/>
                <a:buChar char="§"/>
              </a:pPr>
              <a:r>
                <a:rPr lang="en-US" altLang="de-DE" sz="1199" dirty="0">
                  <a:solidFill>
                    <a:srgbClr val="000000"/>
                  </a:solidFill>
                  <a:latin typeface="Arial" pitchFamily="34" charset="0"/>
                  <a:ea typeface="ＭＳ Ｐゴシック"/>
                  <a:cs typeface="Arial" pitchFamily="34" charset="0"/>
                </a:rPr>
                <a:t>Contextualized data</a:t>
              </a:r>
            </a:p>
            <a:p>
              <a:pPr marL="85682" indent="-85682" defTabSz="456971" fontAlgn="base">
                <a:lnSpc>
                  <a:spcPct val="150000"/>
                </a:lnSpc>
                <a:spcBef>
                  <a:spcPct val="0"/>
                </a:spcBef>
                <a:spcAft>
                  <a:spcPct val="0"/>
                </a:spcAft>
                <a:buClr>
                  <a:srgbClr val="000000"/>
                </a:buClr>
                <a:buFont typeface="Wingdings" pitchFamily="2" charset="2"/>
                <a:buChar char="§"/>
              </a:pPr>
              <a:r>
                <a:rPr lang="en-US" altLang="de-DE" sz="1199" dirty="0">
                  <a:solidFill>
                    <a:srgbClr val="000000"/>
                  </a:solidFill>
                  <a:latin typeface="Arial" pitchFamily="34" charset="0"/>
                  <a:ea typeface="ＭＳ Ｐゴシック"/>
                  <a:cs typeface="Arial" pitchFamily="34" charset="0"/>
                </a:rPr>
                <a:t> KPIs catalogue</a:t>
              </a:r>
            </a:p>
            <a:p>
              <a:pPr marL="85682" indent="-85682" defTabSz="456971" fontAlgn="base">
                <a:lnSpc>
                  <a:spcPct val="150000"/>
                </a:lnSpc>
                <a:spcBef>
                  <a:spcPct val="0"/>
                </a:spcBef>
                <a:spcAft>
                  <a:spcPct val="0"/>
                </a:spcAft>
                <a:buClr>
                  <a:srgbClr val="000000"/>
                </a:buClr>
                <a:buFont typeface="Wingdings" pitchFamily="2" charset="2"/>
                <a:buChar char="§"/>
              </a:pPr>
              <a:r>
                <a:rPr lang="en-US" altLang="de-DE" sz="1199" dirty="0">
                  <a:solidFill>
                    <a:srgbClr val="000000"/>
                  </a:solidFill>
                  <a:latin typeface="Arial" pitchFamily="34" charset="0"/>
                  <a:ea typeface="ＭＳ Ｐゴシック"/>
                  <a:cs typeface="Arial" pitchFamily="34" charset="0"/>
                </a:rPr>
                <a:t> Customized KPIs</a:t>
              </a:r>
            </a:p>
            <a:p>
              <a:pPr marL="85682" indent="-85682" defTabSz="456971" fontAlgn="base">
                <a:lnSpc>
                  <a:spcPct val="150000"/>
                </a:lnSpc>
                <a:spcBef>
                  <a:spcPct val="0"/>
                </a:spcBef>
                <a:spcAft>
                  <a:spcPct val="0"/>
                </a:spcAft>
                <a:buClr>
                  <a:srgbClr val="000000"/>
                </a:buClr>
                <a:buFont typeface="Wingdings" pitchFamily="2" charset="2"/>
                <a:buChar char="§"/>
              </a:pPr>
              <a:r>
                <a:rPr lang="en-US" altLang="de-DE" sz="1199" dirty="0">
                  <a:solidFill>
                    <a:srgbClr val="000000"/>
                  </a:solidFill>
                  <a:latin typeface="Arial" pitchFamily="34" charset="0"/>
                  <a:ea typeface="ＭＳ Ｐゴシック"/>
                  <a:cs typeface="Arial" pitchFamily="34" charset="0"/>
                </a:rPr>
                <a:t> Performance monitor</a:t>
              </a:r>
            </a:p>
            <a:p>
              <a:pPr marL="85682" indent="-85682" defTabSz="456971" fontAlgn="base">
                <a:spcBef>
                  <a:spcPct val="0"/>
                </a:spcBef>
                <a:spcAft>
                  <a:spcPct val="0"/>
                </a:spcAft>
                <a:buClr>
                  <a:srgbClr val="000000"/>
                </a:buClr>
                <a:buFont typeface="Wingdings" pitchFamily="2" charset="2"/>
                <a:buChar char="§"/>
              </a:pPr>
              <a:r>
                <a:rPr lang="en-US" altLang="de-DE" sz="1199" dirty="0">
                  <a:solidFill>
                    <a:srgbClr val="000000"/>
                  </a:solidFill>
                  <a:latin typeface="Arial" pitchFamily="34" charset="0"/>
                  <a:ea typeface="ＭＳ Ｐゴシック"/>
                  <a:cs typeface="Arial" pitchFamily="34" charset="0"/>
                </a:rPr>
                <a:t> Manufacturing operation scorecards</a:t>
              </a:r>
            </a:p>
            <a:p>
              <a:pPr marL="85682" indent="-85682" defTabSz="456971" fontAlgn="base">
                <a:lnSpc>
                  <a:spcPct val="150000"/>
                </a:lnSpc>
                <a:spcBef>
                  <a:spcPct val="0"/>
                </a:spcBef>
                <a:spcAft>
                  <a:spcPct val="0"/>
                </a:spcAft>
                <a:buClr>
                  <a:srgbClr val="000000"/>
                </a:buClr>
                <a:buFont typeface="Wingdings" pitchFamily="2" charset="2"/>
                <a:buChar char="§"/>
              </a:pPr>
              <a:r>
                <a:rPr lang="en-US" altLang="de-DE" sz="1199" dirty="0">
                  <a:solidFill>
                    <a:srgbClr val="000000"/>
                  </a:solidFill>
                  <a:latin typeface="Arial" pitchFamily="34" charset="0"/>
                  <a:ea typeface="ＭＳ Ｐゴシック"/>
                  <a:cs typeface="Arial" pitchFamily="34" charset="0"/>
                </a:rPr>
                <a:t> Dashboards</a:t>
              </a:r>
            </a:p>
          </p:txBody>
        </p:sp>
      </p:grpSp>
      <p:sp>
        <p:nvSpPr>
          <p:cNvPr id="44061" name="Rectangle 6"/>
          <p:cNvSpPr>
            <a:spLocks noChangeArrowheads="1"/>
          </p:cNvSpPr>
          <p:nvPr/>
        </p:nvSpPr>
        <p:spPr bwMode="auto">
          <a:xfrm>
            <a:off x="649288" y="5536116"/>
            <a:ext cx="1757362" cy="720350"/>
          </a:xfrm>
          <a:prstGeom prst="rect">
            <a:avLst/>
          </a:prstGeom>
          <a:noFill/>
          <a:ln w="9525">
            <a:noFill/>
            <a:miter lim="800000"/>
            <a:headEnd/>
            <a:tailEnd/>
          </a:ln>
        </p:spPr>
        <p:txBody>
          <a:bodyPr lIns="74918" tIns="36801" rIns="74918" bIns="36801">
            <a:spAutoFit/>
          </a:bodyPr>
          <a:lstStyle/>
          <a:p>
            <a:pPr defTabSz="761619" eaLnBrk="0" fontAlgn="base" hangingPunct="0">
              <a:spcBef>
                <a:spcPct val="0"/>
              </a:spcBef>
              <a:spcAft>
                <a:spcPct val="0"/>
              </a:spcAft>
            </a:pPr>
            <a:r>
              <a:rPr lang="en-US" altLang="de-DE" sz="1399" b="1" dirty="0">
                <a:solidFill>
                  <a:srgbClr val="000000"/>
                </a:solidFill>
                <a:latin typeface="Arial" pitchFamily="34" charset="0"/>
                <a:ea typeface="ＭＳ Ｐゴシック"/>
                <a:cs typeface="Arial" pitchFamily="34" charset="0"/>
              </a:rPr>
              <a:t>Control Level</a:t>
            </a:r>
          </a:p>
          <a:p>
            <a:pPr defTabSz="761619" eaLnBrk="0" fontAlgn="base" hangingPunct="0">
              <a:spcBef>
                <a:spcPct val="0"/>
              </a:spcBef>
              <a:spcAft>
                <a:spcPct val="0"/>
              </a:spcAft>
            </a:pPr>
            <a:endParaRPr lang="en-US" altLang="de-DE" sz="1399" b="1" dirty="0">
              <a:solidFill>
                <a:srgbClr val="000000"/>
              </a:solidFill>
              <a:latin typeface="Arial" pitchFamily="34" charset="0"/>
              <a:ea typeface="ＭＳ Ｐゴシック"/>
              <a:cs typeface="Arial" pitchFamily="34" charset="0"/>
            </a:endParaRPr>
          </a:p>
          <a:p>
            <a:pPr defTabSz="761619" eaLnBrk="0" fontAlgn="base" hangingPunct="0">
              <a:spcBef>
                <a:spcPct val="0"/>
              </a:spcBef>
              <a:spcAft>
                <a:spcPct val="0"/>
              </a:spcAft>
            </a:pPr>
            <a:r>
              <a:rPr lang="en-US" altLang="de-DE" sz="1399" b="1" dirty="0">
                <a:solidFill>
                  <a:srgbClr val="000000"/>
                </a:solidFill>
                <a:latin typeface="Arial" pitchFamily="34" charset="0"/>
                <a:ea typeface="ＭＳ Ｐゴシック"/>
                <a:cs typeface="Arial" pitchFamily="34" charset="0"/>
              </a:rPr>
              <a:t>Field Level</a:t>
            </a:r>
            <a:endParaRPr lang="en-US" altLang="de-DE" sz="1399" dirty="0">
              <a:solidFill>
                <a:srgbClr val="000000"/>
              </a:solidFill>
              <a:latin typeface="Arial" pitchFamily="34" charset="0"/>
              <a:ea typeface="ＭＳ Ｐゴシック"/>
              <a:cs typeface="Arial" pitchFamily="34" charset="0"/>
            </a:endParaRPr>
          </a:p>
        </p:txBody>
      </p:sp>
      <p:sp>
        <p:nvSpPr>
          <p:cNvPr id="140" name="Rounded Rectangle 386"/>
          <p:cNvSpPr>
            <a:spLocks noChangeArrowheads="1"/>
          </p:cNvSpPr>
          <p:nvPr/>
        </p:nvSpPr>
        <p:spPr bwMode="auto">
          <a:xfrm>
            <a:off x="3984625" y="4882393"/>
            <a:ext cx="5830888" cy="272908"/>
          </a:xfrm>
          <a:prstGeom prst="roundRect">
            <a:avLst>
              <a:gd name="adj" fmla="val 16667"/>
            </a:avLst>
          </a:prstGeom>
          <a:solidFill>
            <a:schemeClr val="accent3"/>
          </a:solidFill>
          <a:ln w="9525" algn="ctr">
            <a:noFill/>
            <a:round/>
            <a:headEnd/>
            <a:tailEnd/>
          </a:ln>
        </p:spPr>
        <p:txBody>
          <a:bodyPr lIns="0" tIns="0" rIns="0" bIns="0"/>
          <a:lstStyle/>
          <a:p>
            <a:pPr algn="ctr" defTabSz="913943" fontAlgn="base">
              <a:spcBef>
                <a:spcPct val="0"/>
              </a:spcBef>
              <a:spcAft>
                <a:spcPct val="0"/>
              </a:spcAft>
              <a:buClr>
                <a:srgbClr val="949EAA"/>
              </a:buClr>
              <a:defRPr/>
            </a:pPr>
            <a:r>
              <a:rPr lang="zh-CN" altLang="en-US" sz="1599" dirty="0">
                <a:solidFill>
                  <a:srgbClr val="000000"/>
                </a:solidFill>
                <a:latin typeface="Arial"/>
                <a:ea typeface="ＭＳ Ｐゴシック"/>
                <a:cs typeface="Arial" pitchFamily="34" charset="0"/>
              </a:rPr>
              <a:t>资产管理与监督</a:t>
            </a:r>
            <a:endParaRPr lang="it-IT" sz="1599" dirty="0">
              <a:solidFill>
                <a:srgbClr val="000000"/>
              </a:solidFill>
              <a:latin typeface="Arial"/>
              <a:ea typeface="ＭＳ Ｐゴシック"/>
              <a:cs typeface="Arial" pitchFamily="34" charset="0"/>
            </a:endParaRPr>
          </a:p>
        </p:txBody>
      </p:sp>
      <p:sp>
        <p:nvSpPr>
          <p:cNvPr id="145" name="Right Arrow 374"/>
          <p:cNvSpPr>
            <a:spLocks noChangeArrowheads="1"/>
          </p:cNvSpPr>
          <p:nvPr/>
        </p:nvSpPr>
        <p:spPr bwMode="auto">
          <a:xfrm rot="5400000">
            <a:off x="6300049" y="5178209"/>
            <a:ext cx="209441" cy="379412"/>
          </a:xfrm>
          <a:prstGeom prst="rightArrow">
            <a:avLst>
              <a:gd name="adj1" fmla="val 50000"/>
              <a:gd name="adj2" fmla="val 34819"/>
            </a:avLst>
          </a:prstGeom>
          <a:solidFill>
            <a:srgbClr val="999999"/>
          </a:solidFill>
          <a:ln w="9525">
            <a:noFill/>
            <a:miter lim="800000"/>
            <a:headEnd/>
            <a:tailEnd/>
          </a:ln>
        </p:spPr>
        <p:txBody>
          <a:bodyPr lIns="0" tIns="0" rIns="0" bIns="0"/>
          <a:lstStyle/>
          <a:p>
            <a:pPr defTabSz="913943" fontAlgn="base">
              <a:spcBef>
                <a:spcPct val="0"/>
              </a:spcBef>
              <a:spcAft>
                <a:spcPct val="0"/>
              </a:spcAft>
              <a:buClr>
                <a:srgbClr val="949EAA"/>
              </a:buClr>
            </a:pPr>
            <a:endParaRPr lang="it-IT" altLang="de-DE" sz="999">
              <a:solidFill>
                <a:srgbClr val="000000"/>
              </a:solidFill>
              <a:latin typeface="Arial" pitchFamily="34" charset="0"/>
              <a:ea typeface="ＭＳ Ｐゴシック"/>
              <a:cs typeface="Arial" pitchFamily="34" charset="0"/>
            </a:endParaRPr>
          </a:p>
        </p:txBody>
      </p:sp>
      <p:sp>
        <p:nvSpPr>
          <p:cNvPr id="146" name="Right Arrow 382"/>
          <p:cNvSpPr>
            <a:spLocks noChangeArrowheads="1"/>
          </p:cNvSpPr>
          <p:nvPr/>
        </p:nvSpPr>
        <p:spPr bwMode="auto">
          <a:xfrm rot="16200000" flipV="1">
            <a:off x="8088372" y="5190123"/>
            <a:ext cx="226894" cy="350838"/>
          </a:xfrm>
          <a:prstGeom prst="rightArrow">
            <a:avLst>
              <a:gd name="adj1" fmla="val 54130"/>
              <a:gd name="adj2" fmla="val 35782"/>
            </a:avLst>
          </a:prstGeom>
          <a:solidFill>
            <a:srgbClr val="999999"/>
          </a:solidFill>
          <a:ln w="9525">
            <a:noFill/>
            <a:miter lim="800000"/>
            <a:headEnd/>
            <a:tailEnd/>
          </a:ln>
        </p:spPr>
        <p:txBody>
          <a:bodyPr lIns="0" tIns="0" rIns="0" bIns="0"/>
          <a:lstStyle/>
          <a:p>
            <a:pPr defTabSz="913943" fontAlgn="base">
              <a:spcBef>
                <a:spcPct val="0"/>
              </a:spcBef>
              <a:spcAft>
                <a:spcPct val="0"/>
              </a:spcAft>
              <a:buClr>
                <a:srgbClr val="949EAA"/>
              </a:buClr>
            </a:pPr>
            <a:endParaRPr lang="it-IT" altLang="de-DE" sz="999">
              <a:solidFill>
                <a:srgbClr val="000000"/>
              </a:solidFill>
              <a:latin typeface="Arial" pitchFamily="34" charset="0"/>
              <a:ea typeface="ＭＳ Ｐゴシック"/>
              <a:cs typeface="Arial" pitchFamily="34" charset="0"/>
            </a:endParaRPr>
          </a:p>
        </p:txBody>
      </p:sp>
      <p:sp>
        <p:nvSpPr>
          <p:cNvPr id="55438" name="AutoShape 142"/>
          <p:cNvSpPr>
            <a:spLocks noChangeArrowheads="1"/>
          </p:cNvSpPr>
          <p:nvPr/>
        </p:nvSpPr>
        <p:spPr bwMode="auto">
          <a:xfrm>
            <a:off x="4502157" y="1926421"/>
            <a:ext cx="431800" cy="1781834"/>
          </a:xfrm>
          <a:prstGeom prst="upDownArrow">
            <a:avLst>
              <a:gd name="adj1" fmla="val 47056"/>
              <a:gd name="adj2" fmla="val 51838"/>
            </a:avLst>
          </a:prstGeom>
          <a:solidFill>
            <a:srgbClr val="999999"/>
          </a:solidFill>
          <a:ln w="9525">
            <a:noFill/>
            <a:miter lim="800000"/>
            <a:headEnd/>
            <a:tailEnd/>
          </a:ln>
        </p:spPr>
        <p:txBody>
          <a:bodyPr vert="eaVert" wrap="none" anchor="ctr"/>
          <a:lstStyle/>
          <a:p>
            <a:pPr defTabSz="913943" fontAlgn="base">
              <a:spcBef>
                <a:spcPct val="0"/>
              </a:spcBef>
              <a:spcAft>
                <a:spcPct val="0"/>
              </a:spcAft>
            </a:pPr>
            <a:endParaRPr lang="en-US" altLang="de-DE" sz="1799">
              <a:solidFill>
                <a:srgbClr val="000000"/>
              </a:solidFill>
              <a:latin typeface="Arial" pitchFamily="34" charset="0"/>
              <a:ea typeface="ＭＳ Ｐゴシック"/>
              <a:cs typeface="Arial" pitchFamily="34" charset="0"/>
            </a:endParaRPr>
          </a:p>
        </p:txBody>
      </p:sp>
      <p:sp>
        <p:nvSpPr>
          <p:cNvPr id="4" name="Rectangle 3"/>
          <p:cNvSpPr/>
          <p:nvPr/>
        </p:nvSpPr>
        <p:spPr bwMode="auto">
          <a:xfrm>
            <a:off x="4286250" y="2881598"/>
            <a:ext cx="863600" cy="512495"/>
          </a:xfrm>
          <a:prstGeom prst="rect">
            <a:avLst/>
          </a:prstGeom>
          <a:solidFill>
            <a:schemeClr val="accent3"/>
          </a:solidFill>
          <a:ln w="19050" cap="flat" cmpd="sng" algn="ctr">
            <a:solidFill>
              <a:schemeClr val="accent1"/>
            </a:solidFill>
            <a:prstDash val="solid"/>
            <a:round/>
            <a:headEnd type="none" w="med" len="med"/>
            <a:tailEnd type="none" w="med" len="med"/>
          </a:ln>
          <a:effectLst/>
          <a:extLst/>
        </p:spPr>
        <p:txBody>
          <a:bodyPr lIns="0" tIns="0" rIns="0" bIns="0" anchor="ctr"/>
          <a:lstStyle/>
          <a:p>
            <a:pPr algn="ctr" defTabSz="913943" fontAlgn="base">
              <a:spcBef>
                <a:spcPct val="0"/>
              </a:spcBef>
              <a:spcAft>
                <a:spcPct val="0"/>
              </a:spcAft>
              <a:buClr>
                <a:srgbClr val="949EAA"/>
              </a:buClr>
              <a:defRPr/>
            </a:pPr>
            <a:r>
              <a:rPr lang="zh-CN" altLang="en-US" sz="999" b="1" dirty="0">
                <a:solidFill>
                  <a:srgbClr val="000000"/>
                </a:solidFill>
                <a:latin typeface="Arial" pitchFamily="34" charset="0"/>
                <a:ea typeface="ＭＳ Ｐゴシック" pitchFamily="34" charset="-128"/>
                <a:cs typeface="Arial" pitchFamily="34" charset="0"/>
              </a:rPr>
              <a:t>过程改变</a:t>
            </a:r>
            <a:endParaRPr lang="it-IT" sz="999" b="1" dirty="0">
              <a:solidFill>
                <a:srgbClr val="000000"/>
              </a:solidFill>
              <a:latin typeface="Arial" pitchFamily="34" charset="0"/>
              <a:ea typeface="ＭＳ Ｐゴシック" pitchFamily="34" charset="-128"/>
              <a:cs typeface="Arial" pitchFamily="34" charset="0"/>
            </a:endParaRPr>
          </a:p>
        </p:txBody>
      </p:sp>
      <p:pic>
        <p:nvPicPr>
          <p:cNvPr id="12" name="DA0FA7E8.wav">
            <a:hlinkClick r:id="" action="ppaction://media"/>
          </p:cNvPr>
          <p:cNvPicPr>
            <a:picLocks noRot="1" noChangeAspect="1"/>
          </p:cNvPicPr>
          <p:nvPr>
            <a:audioFile r:link="rId7"/>
          </p:nvPr>
        </p:nvPicPr>
        <p:blipFill>
          <a:blip r:embed="rId23" cstate="email"/>
          <a:srcRect/>
          <a:stretch>
            <a:fillRect/>
          </a:stretch>
        </p:blipFill>
        <p:spPr bwMode="auto">
          <a:xfrm>
            <a:off x="11430000" y="6094611"/>
            <a:ext cx="609600" cy="60928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65233398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up)">
                                      <p:cBhvr>
                                        <p:cTn id="11" dur="500"/>
                                        <p:tgtEl>
                                          <p:spTgt spid="84"/>
                                        </p:tgtEl>
                                      </p:cBhvr>
                                    </p:animEffect>
                                  </p:childTnLst>
                                </p:cTn>
                              </p:par>
                            </p:childTnLst>
                          </p:cTn>
                        </p:par>
                        <p:par>
                          <p:cTn id="12" fill="hold" nodeType="afterGroup">
                            <p:stCondLst>
                              <p:cond delay="500"/>
                            </p:stCondLst>
                            <p:childTnLst>
                              <p:par>
                                <p:cTn id="13" presetID="22" presetClass="entr" presetSubtype="1" fill="hold" grpId="0" nodeType="afterEffect">
                                  <p:stCondLst>
                                    <p:cond delay="1000"/>
                                  </p:stCondLst>
                                  <p:childTnLst>
                                    <p:set>
                                      <p:cBhvr>
                                        <p:cTn id="14" dur="1" fill="hold">
                                          <p:stCondLst>
                                            <p:cond delay="0"/>
                                          </p:stCondLst>
                                        </p:cTn>
                                        <p:tgtEl>
                                          <p:spTgt spid="45130"/>
                                        </p:tgtEl>
                                        <p:attrNameLst>
                                          <p:attrName>style.visibility</p:attrName>
                                        </p:attrNameLst>
                                      </p:cBhvr>
                                      <p:to>
                                        <p:strVal val="visible"/>
                                      </p:to>
                                    </p:set>
                                    <p:animEffect transition="in" filter="wipe(up)">
                                      <p:cBhvr>
                                        <p:cTn id="15" dur="500"/>
                                        <p:tgtEl>
                                          <p:spTgt spid="45130"/>
                                        </p:tgtEl>
                                      </p:cBhvr>
                                    </p:animEffect>
                                  </p:childTnLst>
                                </p:cTn>
                              </p:par>
                              <p:par>
                                <p:cTn id="16" presetID="22" presetClass="entr" presetSubtype="1"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par>
                                <p:cTn id="19" presetID="22" presetClass="entr" presetSubtype="1" fill="hold" grpId="0" nodeType="withEffect">
                                  <p:stCondLst>
                                    <p:cond delay="1000"/>
                                  </p:stCondLst>
                                  <p:childTnLst>
                                    <p:set>
                                      <p:cBhvr>
                                        <p:cTn id="20" dur="1" fill="hold">
                                          <p:stCondLst>
                                            <p:cond delay="0"/>
                                          </p:stCondLst>
                                        </p:cTn>
                                        <p:tgtEl>
                                          <p:spTgt spid="45136"/>
                                        </p:tgtEl>
                                        <p:attrNameLst>
                                          <p:attrName>style.visibility</p:attrName>
                                        </p:attrNameLst>
                                      </p:cBhvr>
                                      <p:to>
                                        <p:strVal val="visible"/>
                                      </p:to>
                                    </p:set>
                                    <p:animEffect transition="in" filter="wipe(up)">
                                      <p:cBhvr>
                                        <p:cTn id="21" dur="500"/>
                                        <p:tgtEl>
                                          <p:spTgt spid="45136"/>
                                        </p:tgtEl>
                                      </p:cBhvr>
                                    </p:animEffect>
                                  </p:childTnLst>
                                </p:cTn>
                              </p:par>
                              <p:par>
                                <p:cTn id="22" presetID="22" presetClass="entr" presetSubtype="1" fill="hold" nodeType="withEffect">
                                  <p:stCondLst>
                                    <p:cond delay="1000"/>
                                  </p:stCondLst>
                                  <p:childTnLst>
                                    <p:set>
                                      <p:cBhvr>
                                        <p:cTn id="23" dur="1" fill="hold">
                                          <p:stCondLst>
                                            <p:cond delay="0"/>
                                          </p:stCondLst>
                                        </p:cTn>
                                        <p:tgtEl>
                                          <p:spTgt spid="89"/>
                                        </p:tgtEl>
                                        <p:attrNameLst>
                                          <p:attrName>style.visibility</p:attrName>
                                        </p:attrNameLst>
                                      </p:cBhvr>
                                      <p:to>
                                        <p:strVal val="visible"/>
                                      </p:to>
                                    </p:set>
                                    <p:animEffect transition="in" filter="wipe(up)">
                                      <p:cBhvr>
                                        <p:cTn id="24" dur="500"/>
                                        <p:tgtEl>
                                          <p:spTgt spid="8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up)">
                                      <p:cBhvr>
                                        <p:cTn id="29" dur="500"/>
                                        <p:tgtEl>
                                          <p:spTgt spid="50"/>
                                        </p:tgtEl>
                                      </p:cBhvr>
                                    </p:animEffect>
                                  </p:childTnLst>
                                </p:cTn>
                              </p:par>
                            </p:childTnLst>
                          </p:cTn>
                        </p:par>
                        <p:par>
                          <p:cTn id="30" fill="hold" nodeType="afterGroup">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up)">
                                      <p:cBhvr>
                                        <p:cTn id="33" dur="500"/>
                                        <p:tgtEl>
                                          <p:spTgt spid="52"/>
                                        </p:tgtEl>
                                      </p:cBhvr>
                                    </p:animEffect>
                                  </p:childTnLst>
                                </p:cTn>
                              </p:par>
                            </p:childTnLst>
                          </p:cTn>
                        </p:par>
                        <p:par>
                          <p:cTn id="34" fill="hold" nodeType="afterGroup">
                            <p:stCondLst>
                              <p:cond delay="1000"/>
                            </p:stCondLst>
                            <p:childTnLst>
                              <p:par>
                                <p:cTn id="35" presetID="22" presetClass="entr" presetSubtype="1"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wipe(up)">
                                      <p:cBhvr>
                                        <p:cTn id="37" dur="500"/>
                                        <p:tgtEl>
                                          <p:spTgt spid="66"/>
                                        </p:tgtEl>
                                      </p:cBhvr>
                                    </p:animEffect>
                                  </p:childTnLst>
                                </p:cTn>
                              </p:par>
                            </p:childTnLst>
                          </p:cTn>
                        </p:par>
                        <p:par>
                          <p:cTn id="38" fill="hold" nodeType="afterGroup">
                            <p:stCondLst>
                              <p:cond delay="1500"/>
                            </p:stCondLst>
                            <p:childTnLst>
                              <p:par>
                                <p:cTn id="39" presetID="22" presetClass="entr" presetSubtype="1" fill="hold" grpId="0" nodeType="afterEffect">
                                  <p:stCondLst>
                                    <p:cond delay="0"/>
                                  </p:stCondLst>
                                  <p:childTnLst>
                                    <p:set>
                                      <p:cBhvr>
                                        <p:cTn id="40" dur="1" fill="hold">
                                          <p:stCondLst>
                                            <p:cond delay="0"/>
                                          </p:stCondLst>
                                        </p:cTn>
                                        <p:tgtEl>
                                          <p:spTgt spid="140"/>
                                        </p:tgtEl>
                                        <p:attrNameLst>
                                          <p:attrName>style.visibility</p:attrName>
                                        </p:attrNameLst>
                                      </p:cBhvr>
                                      <p:to>
                                        <p:strVal val="visible"/>
                                      </p:to>
                                    </p:set>
                                    <p:animEffect transition="in" filter="wipe(up)">
                                      <p:cBhvr>
                                        <p:cTn id="41" dur="500"/>
                                        <p:tgtEl>
                                          <p:spTgt spid="140"/>
                                        </p:tgtEl>
                                      </p:cBhvr>
                                    </p:animEffect>
                                  </p:childTnLst>
                                </p:cTn>
                              </p:par>
                              <p:par>
                                <p:cTn id="42" presetID="22" presetClass="entr" presetSubtype="1" fill="hold" nodeType="with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wipe(up)">
                                      <p:cBhvr>
                                        <p:cTn id="44" dur="500"/>
                                        <p:tgtEl>
                                          <p:spTgt spid="14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6"/>
                                        </p:tgtEl>
                                        <p:attrNameLst>
                                          <p:attrName>style.visibility</p:attrName>
                                        </p:attrNameLst>
                                      </p:cBhvr>
                                      <p:to>
                                        <p:strVal val="visible"/>
                                      </p:to>
                                    </p:set>
                                    <p:animEffect transition="in" filter="wipe(down)">
                                      <p:cBhvr>
                                        <p:cTn id="49" dur="500"/>
                                        <p:tgtEl>
                                          <p:spTgt spid="146"/>
                                        </p:tgtEl>
                                      </p:cBhvr>
                                    </p:animEffect>
                                  </p:childTnLst>
                                </p:cTn>
                              </p:par>
                              <p:par>
                                <p:cTn id="50" presetID="17" presetClass="entr" presetSubtype="4" fill="hold" grpId="0" nodeType="withEffect">
                                  <p:stCondLst>
                                    <p:cond delay="0"/>
                                  </p:stCondLst>
                                  <p:childTnLst>
                                    <p:set>
                                      <p:cBhvr>
                                        <p:cTn id="51" dur="1" fill="hold">
                                          <p:stCondLst>
                                            <p:cond delay="0"/>
                                          </p:stCondLst>
                                        </p:cTn>
                                        <p:tgtEl>
                                          <p:spTgt spid="55438"/>
                                        </p:tgtEl>
                                        <p:attrNameLst>
                                          <p:attrName>style.visibility</p:attrName>
                                        </p:attrNameLst>
                                      </p:cBhvr>
                                      <p:to>
                                        <p:strVal val="visible"/>
                                      </p:to>
                                    </p:set>
                                    <p:anim calcmode="lin" valueType="num">
                                      <p:cBhvr>
                                        <p:cTn id="52" dur="500" fill="hold"/>
                                        <p:tgtEl>
                                          <p:spTgt spid="55438"/>
                                        </p:tgtEl>
                                        <p:attrNameLst>
                                          <p:attrName>ppt_x</p:attrName>
                                        </p:attrNameLst>
                                      </p:cBhvr>
                                      <p:tavLst>
                                        <p:tav tm="0">
                                          <p:val>
                                            <p:strVal val="#ppt_x"/>
                                          </p:val>
                                        </p:tav>
                                        <p:tav tm="100000">
                                          <p:val>
                                            <p:strVal val="#ppt_x"/>
                                          </p:val>
                                        </p:tav>
                                      </p:tavLst>
                                    </p:anim>
                                    <p:anim calcmode="lin" valueType="num">
                                      <p:cBhvr>
                                        <p:cTn id="53" dur="500" fill="hold"/>
                                        <p:tgtEl>
                                          <p:spTgt spid="55438"/>
                                        </p:tgtEl>
                                        <p:attrNameLst>
                                          <p:attrName>ppt_y</p:attrName>
                                        </p:attrNameLst>
                                      </p:cBhvr>
                                      <p:tavLst>
                                        <p:tav tm="0">
                                          <p:val>
                                            <p:strVal val="#ppt_y+#ppt_h/2"/>
                                          </p:val>
                                        </p:tav>
                                        <p:tav tm="100000">
                                          <p:val>
                                            <p:strVal val="#ppt_y"/>
                                          </p:val>
                                        </p:tav>
                                      </p:tavLst>
                                    </p:anim>
                                    <p:anim calcmode="lin" valueType="num">
                                      <p:cBhvr>
                                        <p:cTn id="54" dur="500" fill="hold"/>
                                        <p:tgtEl>
                                          <p:spTgt spid="55438"/>
                                        </p:tgtEl>
                                        <p:attrNameLst>
                                          <p:attrName>ppt_w</p:attrName>
                                        </p:attrNameLst>
                                      </p:cBhvr>
                                      <p:tavLst>
                                        <p:tav tm="0">
                                          <p:val>
                                            <p:strVal val="#ppt_w"/>
                                          </p:val>
                                        </p:tav>
                                        <p:tav tm="100000">
                                          <p:val>
                                            <p:strVal val="#ppt_w"/>
                                          </p:val>
                                        </p:tav>
                                      </p:tavLst>
                                    </p:anim>
                                    <p:anim calcmode="lin" valueType="num">
                                      <p:cBhvr>
                                        <p:cTn id="55" dur="500" fill="hold"/>
                                        <p:tgtEl>
                                          <p:spTgt spid="55438"/>
                                        </p:tgtEl>
                                        <p:attrNameLst>
                                          <p:attrName>ppt_h</p:attrName>
                                        </p:attrNameLst>
                                      </p:cBhvr>
                                      <p:tavLst>
                                        <p:tav tm="0">
                                          <p:val>
                                            <p:fltVal val="0"/>
                                          </p:val>
                                        </p:tav>
                                        <p:tav tm="100000">
                                          <p:val>
                                            <p:strVal val="#ppt_h"/>
                                          </p:val>
                                        </p:tav>
                                      </p:tavLst>
                                    </p:anim>
                                  </p:childTnLst>
                                </p:cTn>
                              </p:par>
                              <p:par>
                                <p:cTn id="56" presetID="22" presetClass="entr" presetSubtype="4"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wipe(down)">
                                      <p:cBhvr>
                                        <p:cTn id="58" dur="500"/>
                                        <p:tgtEl>
                                          <p:spTgt spid="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5120"/>
                                        </p:tgtEl>
                                        <p:attrNameLst>
                                          <p:attrName>style.visibility</p:attrName>
                                        </p:attrNameLst>
                                      </p:cBhvr>
                                      <p:to>
                                        <p:strVal val="visible"/>
                                      </p:to>
                                    </p:set>
                                    <p:animEffect transition="in" filter="wipe(down)">
                                      <p:cBhvr>
                                        <p:cTn id="61" dur="500"/>
                                        <p:tgtEl>
                                          <p:spTgt spid="4512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wipe(down)">
                                      <p:cBhvr>
                                        <p:cTn id="64" dur="500"/>
                                        <p:tgtEl>
                                          <p:spTgt spid="88"/>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down)">
                                      <p:cBhvr>
                                        <p:cTn id="67" dur="500"/>
                                        <p:tgtEl>
                                          <p:spTgt spid="90"/>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45133"/>
                                        </p:tgtEl>
                                        <p:attrNameLst>
                                          <p:attrName>style.visibility</p:attrName>
                                        </p:attrNameLst>
                                      </p:cBhvr>
                                      <p:to>
                                        <p:strVal val="visible"/>
                                      </p:to>
                                    </p:set>
                                    <p:animEffect transition="in" filter="wipe(down)">
                                      <p:cBhvr>
                                        <p:cTn id="70" dur="500"/>
                                        <p:tgtEl>
                                          <p:spTgt spid="45133"/>
                                        </p:tgtEl>
                                      </p:cBhvr>
                                    </p:animEffect>
                                  </p:childTnLst>
                                </p:cTn>
                              </p:par>
                            </p:childTnLst>
                          </p:cTn>
                        </p:par>
                        <p:par>
                          <p:cTn id="71" fill="hold" nodeType="afterGroup">
                            <p:stCondLst>
                              <p:cond delay="500"/>
                            </p:stCondLst>
                            <p:childTnLst>
                              <p:par>
                                <p:cTn id="72" presetID="22" presetClass="entr" presetSubtype="4" fill="hold" grpId="0" nodeType="afterEffect">
                                  <p:stCondLst>
                                    <p:cond delay="0"/>
                                  </p:stCondLst>
                                  <p:childTnLst>
                                    <p:set>
                                      <p:cBhvr>
                                        <p:cTn id="73" dur="1" fill="hold">
                                          <p:stCondLst>
                                            <p:cond delay="0"/>
                                          </p:stCondLst>
                                        </p:cTn>
                                        <p:tgtEl>
                                          <p:spTgt spid="24659"/>
                                        </p:tgtEl>
                                        <p:attrNameLst>
                                          <p:attrName>style.visibility</p:attrName>
                                        </p:attrNameLst>
                                      </p:cBhvr>
                                      <p:to>
                                        <p:strVal val="visible"/>
                                      </p:to>
                                    </p:set>
                                    <p:animEffect transition="in" filter="wipe(down)">
                                      <p:cBhvr>
                                        <p:cTn id="74" dur="500"/>
                                        <p:tgtEl>
                                          <p:spTgt spid="24659"/>
                                        </p:tgtEl>
                                      </p:cBhvr>
                                    </p:animEffect>
                                  </p:childTnLst>
                                </p:cTn>
                              </p:par>
                            </p:childTnLst>
                          </p:cTn>
                        </p:par>
                        <p:par>
                          <p:cTn id="75" fill="hold" nodeType="afterGroup">
                            <p:stCondLst>
                              <p:cond delay="1000"/>
                            </p:stCondLst>
                            <p:childTnLst>
                              <p:par>
                                <p:cTn id="76" presetID="10" presetClass="entr" presetSubtype="0" fill="hold"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9" fill="hold" display="0">
                  <p:stCondLst>
                    <p:cond delay="indefinite"/>
                  </p:stCondLst>
                  <p:endCondLst>
                    <p:cond evt="onStopAudio" delay="0">
                      <p:tgtEl>
                        <p:sldTgt/>
                      </p:tgtEl>
                    </p:cond>
                  </p:endCondLst>
                </p:cTn>
                <p:tgtEl>
                  <p:spTgt spid="12"/>
                </p:tgtEl>
              </p:cMediaNode>
            </p:audio>
          </p:childTnLst>
        </p:cTn>
      </p:par>
    </p:tnLst>
    <p:bldLst>
      <p:bldP spid="45136" grpId="0" animBg="1"/>
      <p:bldP spid="45133" grpId="0" animBg="1"/>
      <p:bldP spid="45130" grpId="0" animBg="1"/>
      <p:bldP spid="45120" grpId="0" animBg="1"/>
      <p:bldP spid="50" grpId="0" animBg="1"/>
      <p:bldP spid="52" grpId="0" animBg="1"/>
      <p:bldP spid="66" grpId="0" animBg="1"/>
      <p:bldP spid="24659" grpId="0" animBg="1"/>
      <p:bldP spid="84" grpId="0" animBg="1"/>
      <p:bldP spid="88" grpId="0" animBg="1"/>
      <p:bldP spid="90" grpId="0" animBg="1"/>
      <p:bldP spid="140" grpId="0" animBg="1"/>
      <p:bldP spid="146" grpId="0" animBg="1"/>
      <p:bldP spid="55438"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8"/>
          <p:cNvSpPr>
            <a:spLocks noChangeArrowheads="1"/>
          </p:cNvSpPr>
          <p:nvPr/>
        </p:nvSpPr>
        <p:spPr bwMode="auto">
          <a:xfrm>
            <a:off x="539750" y="1620193"/>
            <a:ext cx="5522913"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a:ea typeface="ＭＳ Ｐゴシック"/>
                <a:cs typeface="Arial" pitchFamily="34" charset="0"/>
              </a:rPr>
              <a:t>关键点</a:t>
            </a:r>
            <a:endParaRPr lang="en-US" sz="1999" kern="0" dirty="0">
              <a:solidFill>
                <a:srgbClr val="FFFFFF"/>
              </a:solidFill>
              <a:latin typeface="Arial"/>
              <a:ea typeface="ＭＳ Ｐゴシック"/>
              <a:cs typeface="Arial" pitchFamily="34" charset="0"/>
            </a:endParaRPr>
          </a:p>
        </p:txBody>
      </p:sp>
      <p:sp>
        <p:nvSpPr>
          <p:cNvPr id="24" name="Rectangle 8"/>
          <p:cNvSpPr>
            <a:spLocks noChangeArrowheads="1"/>
          </p:cNvSpPr>
          <p:nvPr/>
        </p:nvSpPr>
        <p:spPr bwMode="auto">
          <a:xfrm>
            <a:off x="6281738" y="1620193"/>
            <a:ext cx="5522912"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a:ea typeface="ＭＳ Ｐゴシック"/>
                <a:cs typeface="Arial" pitchFamily="34" charset="0"/>
              </a:rPr>
              <a:t>高效生产</a:t>
            </a:r>
            <a:endParaRPr lang="en-US" sz="1999" kern="0" dirty="0">
              <a:solidFill>
                <a:srgbClr val="FFFFFF"/>
              </a:solidFill>
              <a:latin typeface="Arial"/>
              <a:ea typeface="ＭＳ Ｐゴシック"/>
              <a:cs typeface="Arial" pitchFamily="34" charset="0"/>
            </a:endParaRPr>
          </a:p>
        </p:txBody>
      </p:sp>
      <p:sp>
        <p:nvSpPr>
          <p:cNvPr id="48132" name="Rectangle 8"/>
          <p:cNvSpPr>
            <a:spLocks noChangeArrowheads="1"/>
          </p:cNvSpPr>
          <p:nvPr/>
        </p:nvSpPr>
        <p:spPr bwMode="auto">
          <a:xfrm>
            <a:off x="6281738" y="2108893"/>
            <a:ext cx="5522912"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sp>
        <p:nvSpPr>
          <p:cNvPr id="48133" name="Title 113"/>
          <p:cNvSpPr>
            <a:spLocks noGrp="1"/>
          </p:cNvSpPr>
          <p:nvPr>
            <p:ph type="title"/>
          </p:nvPr>
        </p:nvSpPr>
        <p:spPr/>
        <p:txBody>
          <a:bodyPr/>
          <a:lstStyle/>
          <a:p>
            <a:pPr eaLnBrk="1" hangingPunct="1"/>
            <a:r>
              <a:rPr lang="zh-CN" altLang="en-US" dirty="0" smtClean="0"/>
              <a:t>生产运营</a:t>
            </a:r>
            <a:endParaRPr lang="en-US" altLang="de-DE" dirty="0" smtClean="0"/>
          </a:p>
        </p:txBody>
      </p:sp>
      <p:sp>
        <p:nvSpPr>
          <p:cNvPr id="48134" name="Rectangle 8"/>
          <p:cNvSpPr>
            <a:spLocks noChangeArrowheads="1"/>
          </p:cNvSpPr>
          <p:nvPr/>
        </p:nvSpPr>
        <p:spPr bwMode="auto">
          <a:xfrm>
            <a:off x="539750" y="2108893"/>
            <a:ext cx="5522913"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sp>
        <p:nvSpPr>
          <p:cNvPr id="49160" name="Rectangle 8"/>
          <p:cNvSpPr>
            <a:spLocks noChangeArrowheads="1"/>
          </p:cNvSpPr>
          <p:nvPr/>
        </p:nvSpPr>
        <p:spPr bwMode="auto">
          <a:xfrm>
            <a:off x="758825" y="2942037"/>
            <a:ext cx="5175250" cy="1716499"/>
          </a:xfrm>
          <a:prstGeom prst="rect">
            <a:avLst/>
          </a:prstGeom>
          <a:noFill/>
          <a:ln>
            <a:noFill/>
          </a:ln>
          <a:extLst/>
        </p:spPr>
        <p:txBody>
          <a:bodyPr tIns="0" bIns="0" anchor="ctr">
            <a:spAutoFit/>
          </a:bodyPr>
          <a:lstStyle/>
          <a:p>
            <a:pPr marL="261807" indent="-261807" defTabSz="913943" fontAlgn="base">
              <a:spcBef>
                <a:spcPct val="3000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Arial" pitchFamily="34" charset="0"/>
              </a:rPr>
              <a:t>集成企业系统和实际生产线，实现数据透明度</a:t>
            </a:r>
            <a:endParaRPr lang="en-US" sz="1799" dirty="0">
              <a:solidFill>
                <a:srgbClr val="000000"/>
              </a:solidFill>
              <a:latin typeface="Arial" pitchFamily="34" charset="0"/>
              <a:ea typeface="ＭＳ Ｐゴシック"/>
              <a:cs typeface="Arial" pitchFamily="34" charset="0"/>
            </a:endParaRPr>
          </a:p>
          <a:p>
            <a:pPr marL="261807" indent="-261807" defTabSz="913943" fontAlgn="base">
              <a:spcBef>
                <a:spcPct val="3000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Arial" pitchFamily="34" charset="0"/>
              </a:rPr>
              <a:t>定制化生产与资源优化</a:t>
            </a:r>
            <a:endParaRPr lang="en-US" sz="1799" dirty="0">
              <a:solidFill>
                <a:srgbClr val="000000"/>
              </a:solidFill>
              <a:latin typeface="Arial" pitchFamily="34" charset="0"/>
              <a:ea typeface="ＭＳ Ｐゴシック"/>
              <a:cs typeface="Arial" pitchFamily="34" charset="0"/>
            </a:endParaRPr>
          </a:p>
          <a:p>
            <a:pPr marL="261807" indent="-261807" defTabSz="913943" fontAlgn="base">
              <a:spcBef>
                <a:spcPct val="3000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Arial" pitchFamily="34" charset="0"/>
              </a:rPr>
              <a:t>通过捕捉生产数据实现优化生产</a:t>
            </a:r>
            <a:endParaRPr lang="en-US" sz="1799" dirty="0">
              <a:solidFill>
                <a:srgbClr val="000000"/>
              </a:solidFill>
              <a:latin typeface="Arial" pitchFamily="34" charset="0"/>
              <a:ea typeface="ＭＳ Ｐゴシック"/>
              <a:cs typeface="Arial" pitchFamily="34" charset="0"/>
            </a:endParaRPr>
          </a:p>
          <a:p>
            <a:pPr marL="261807" indent="-261807" defTabSz="913943" fontAlgn="base">
              <a:spcBef>
                <a:spcPct val="3000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Arial" pitchFamily="34" charset="0"/>
              </a:rPr>
              <a:t>工厂设备的集成系统诊断</a:t>
            </a:r>
            <a:endParaRPr lang="en-US" sz="1799" dirty="0">
              <a:solidFill>
                <a:srgbClr val="000000"/>
              </a:solidFill>
              <a:latin typeface="Arial" pitchFamily="34" charset="0"/>
              <a:ea typeface="ＭＳ Ｐゴシック"/>
              <a:cs typeface="Arial" pitchFamily="34" charset="0"/>
            </a:endParaRPr>
          </a:p>
          <a:p>
            <a:pPr marL="261807" indent="-261807" defTabSz="913943" fontAlgn="base">
              <a:spcBef>
                <a:spcPct val="30000"/>
              </a:spcBef>
              <a:spcAft>
                <a:spcPct val="0"/>
              </a:spcAft>
              <a:buClr>
                <a:srgbClr val="949EAA"/>
              </a:buClr>
              <a:buFont typeface="Wingdings" pitchFamily="2" charset="2"/>
              <a:buChar char="§"/>
            </a:pPr>
            <a:endParaRPr lang="en-US" sz="1799" dirty="0">
              <a:solidFill>
                <a:srgbClr val="000000"/>
              </a:solidFill>
              <a:latin typeface="Arial" pitchFamily="34" charset="0"/>
              <a:ea typeface="ＭＳ Ｐゴシック"/>
              <a:cs typeface="Arial" pitchFamily="34" charset="0"/>
            </a:endParaRPr>
          </a:p>
        </p:txBody>
      </p:sp>
      <p:grpSp>
        <p:nvGrpSpPr>
          <p:cNvPr id="2" name="Gruppieren 71"/>
          <p:cNvGrpSpPr>
            <a:grpSpLocks/>
          </p:cNvGrpSpPr>
          <p:nvPr/>
        </p:nvGrpSpPr>
        <p:grpSpPr bwMode="auto">
          <a:xfrm>
            <a:off x="6386513" y="2210443"/>
            <a:ext cx="5313362" cy="3190801"/>
            <a:chOff x="6376760" y="2212975"/>
            <a:chExt cx="5313729" cy="3192178"/>
          </a:xfrm>
        </p:grpSpPr>
        <p:pic>
          <p:nvPicPr>
            <p:cNvPr id="48146" name="Picture 25" descr="PLM_1144795_kl30"/>
            <p:cNvPicPr>
              <a:picLocks noChangeArrowheads="1"/>
            </p:cNvPicPr>
            <p:nvPr/>
          </p:nvPicPr>
          <p:blipFill>
            <a:blip r:embed="rId12" cstate="email"/>
            <a:srcRect/>
            <a:stretch>
              <a:fillRect/>
            </a:stretch>
          </p:blipFill>
          <p:spPr bwMode="auto">
            <a:xfrm>
              <a:off x="9062489" y="3907553"/>
              <a:ext cx="2628000" cy="1497600"/>
            </a:xfrm>
            <a:prstGeom prst="rect">
              <a:avLst/>
            </a:prstGeom>
            <a:noFill/>
            <a:ln w="9525">
              <a:noFill/>
              <a:miter lim="800000"/>
              <a:headEnd/>
              <a:tailEnd/>
            </a:ln>
          </p:spPr>
        </p:pic>
        <p:pic>
          <p:nvPicPr>
            <p:cNvPr id="48147" name="Picture 10" descr="an3"/>
            <p:cNvPicPr>
              <a:picLocks noChangeArrowheads="1"/>
            </p:cNvPicPr>
            <p:nvPr/>
          </p:nvPicPr>
          <p:blipFill>
            <a:blip r:embed="rId13" cstate="email"/>
            <a:srcRect/>
            <a:stretch>
              <a:fillRect/>
            </a:stretch>
          </p:blipFill>
          <p:spPr bwMode="auto">
            <a:xfrm>
              <a:off x="9062489" y="2212975"/>
              <a:ext cx="2628000" cy="1497600"/>
            </a:xfrm>
            <a:prstGeom prst="rect">
              <a:avLst/>
            </a:prstGeom>
            <a:noFill/>
            <a:ln w="9525">
              <a:noFill/>
              <a:miter lim="800000"/>
              <a:headEnd/>
              <a:tailEnd/>
            </a:ln>
          </p:spPr>
        </p:pic>
        <p:pic>
          <p:nvPicPr>
            <p:cNvPr id="48148" name="Picture 12" descr="f"/>
            <p:cNvPicPr>
              <a:picLocks noChangeArrowheads="1"/>
            </p:cNvPicPr>
            <p:nvPr/>
          </p:nvPicPr>
          <p:blipFill>
            <a:blip r:embed="rId14" cstate="email"/>
            <a:srcRect/>
            <a:stretch>
              <a:fillRect/>
            </a:stretch>
          </p:blipFill>
          <p:spPr bwMode="auto">
            <a:xfrm>
              <a:off x="6376760" y="2212975"/>
              <a:ext cx="2628000" cy="1497445"/>
            </a:xfrm>
            <a:prstGeom prst="rect">
              <a:avLst/>
            </a:prstGeom>
            <a:noFill/>
            <a:ln w="9525">
              <a:noFill/>
              <a:miter lim="800000"/>
              <a:headEnd/>
              <a:tailEnd/>
            </a:ln>
          </p:spPr>
        </p:pic>
        <p:pic>
          <p:nvPicPr>
            <p:cNvPr id="48149" name="Picture 23" descr="PLM_1086784_kl30"/>
            <p:cNvPicPr>
              <a:picLocks noChangeArrowheads="1"/>
            </p:cNvPicPr>
            <p:nvPr/>
          </p:nvPicPr>
          <p:blipFill>
            <a:blip r:embed="rId15" cstate="email"/>
            <a:srcRect/>
            <a:stretch>
              <a:fillRect/>
            </a:stretch>
          </p:blipFill>
          <p:spPr bwMode="auto">
            <a:xfrm>
              <a:off x="6376760" y="3907553"/>
              <a:ext cx="2628000" cy="1497600"/>
            </a:xfrm>
            <a:prstGeom prst="rect">
              <a:avLst/>
            </a:prstGeom>
            <a:noFill/>
            <a:ln w="9525">
              <a:noFill/>
              <a:miter lim="800000"/>
              <a:headEnd/>
              <a:tailEnd/>
            </a:ln>
          </p:spPr>
        </p:pic>
      </p:grpSp>
      <p:grpSp>
        <p:nvGrpSpPr>
          <p:cNvPr id="32" name="Group 31"/>
          <p:cNvGrpSpPr/>
          <p:nvPr/>
        </p:nvGrpSpPr>
        <p:grpSpPr>
          <a:xfrm>
            <a:off x="1169992" y="5619567"/>
            <a:ext cx="10545364" cy="628957"/>
            <a:chOff x="1170602" y="5620703"/>
            <a:chExt cx="10550856" cy="629285"/>
          </a:xfrm>
        </p:grpSpPr>
        <p:grpSp>
          <p:nvGrpSpPr>
            <p:cNvPr id="3" name="Group 991"/>
            <p:cNvGrpSpPr>
              <a:grpSpLocks/>
            </p:cNvGrpSpPr>
            <p:nvPr>
              <p:custDataLst>
                <p:tags r:id="rId2"/>
              </p:custDataLst>
            </p:nvPr>
          </p:nvGrpSpPr>
          <p:grpSpPr bwMode="auto">
            <a:xfrm>
              <a:off x="1170602" y="5632450"/>
              <a:ext cx="10403541" cy="617538"/>
              <a:chOff x="597647" y="5847333"/>
              <a:chExt cx="7218311" cy="393192"/>
            </a:xfrm>
          </p:grpSpPr>
          <p:sp>
            <p:nvSpPr>
              <p:cNvPr id="63" name="Chevron 18"/>
              <p:cNvSpPr>
                <a:spLocks noChangeArrowheads="1"/>
              </p:cNvSpPr>
              <p:nvPr>
                <p:custDataLst>
                  <p:tags r:id="rId4"/>
                </p:custDataLst>
              </p:nvPr>
            </p:nvSpPr>
            <p:spPr bwMode="auto">
              <a:xfrm>
                <a:off x="597647" y="5847333"/>
                <a:ext cx="1235378" cy="393192"/>
              </a:xfrm>
              <a:prstGeom prst="chevron">
                <a:avLst>
                  <a:gd name="adj" fmla="val 23332"/>
                </a:avLst>
              </a:prstGeom>
              <a:solidFill>
                <a:srgbClr val="96B4D7"/>
              </a:solidFill>
              <a:ln w="9525">
                <a:noFill/>
                <a:miter lim="800000"/>
                <a:headEnd/>
                <a:tailEnd/>
              </a:ln>
            </p:spPr>
            <p:txBody>
              <a:bodyPr lIns="107944" anchor="ctr"/>
              <a:lstStyle/>
              <a:p>
                <a:pPr defTabSz="913943" eaLnBrk="0" fontAlgn="base" hangingPunct="0">
                  <a:lnSpc>
                    <a:spcPct val="90000"/>
                  </a:lnSpc>
                  <a:spcBef>
                    <a:spcPts val="600"/>
                  </a:spcBef>
                  <a:spcAft>
                    <a:spcPct val="0"/>
                  </a:spcAft>
                  <a:buSzPct val="80000"/>
                </a:pPr>
                <a:endParaRPr lang="en-US" sz="1599">
                  <a:solidFill>
                    <a:srgbClr val="FFFFFF"/>
                  </a:solidFill>
                  <a:latin typeface="Arial" pitchFamily="34" charset="0"/>
                  <a:ea typeface="ＭＳ Ｐゴシック"/>
                  <a:cs typeface="Arial" pitchFamily="34" charset="0"/>
                </a:endParaRPr>
              </a:p>
            </p:txBody>
          </p:sp>
          <p:sp>
            <p:nvSpPr>
              <p:cNvPr id="64" name="Chevron 20"/>
              <p:cNvSpPr>
                <a:spLocks noChangeArrowheads="1"/>
              </p:cNvSpPr>
              <p:nvPr>
                <p:custDataLst>
                  <p:tags r:id="rId5"/>
                </p:custDataLst>
              </p:nvPr>
            </p:nvSpPr>
            <p:spPr bwMode="auto">
              <a:xfrm>
                <a:off x="1791148"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dirty="0">
                  <a:solidFill>
                    <a:srgbClr val="000000"/>
                  </a:solidFill>
                  <a:latin typeface="Arial" pitchFamily="34" charset="0"/>
                  <a:ea typeface="ＭＳ Ｐゴシック"/>
                  <a:cs typeface="Arial" pitchFamily="34" charset="0"/>
                </a:endParaRPr>
              </a:p>
            </p:txBody>
          </p:sp>
          <p:sp>
            <p:nvSpPr>
              <p:cNvPr id="65" name="Chevron 21"/>
              <p:cNvSpPr>
                <a:spLocks noChangeArrowheads="1"/>
              </p:cNvSpPr>
              <p:nvPr>
                <p:custDataLst>
                  <p:tags r:id="rId6"/>
                </p:custDataLst>
              </p:nvPr>
            </p:nvSpPr>
            <p:spPr bwMode="auto">
              <a:xfrm>
                <a:off x="2986853" y="5847333"/>
                <a:ext cx="1235378" cy="393192"/>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66" name="Chevron 22"/>
              <p:cNvSpPr>
                <a:spLocks noChangeArrowheads="1"/>
              </p:cNvSpPr>
              <p:nvPr>
                <p:custDataLst>
                  <p:tags r:id="rId7"/>
                </p:custDataLst>
              </p:nvPr>
            </p:nvSpPr>
            <p:spPr bwMode="auto">
              <a:xfrm>
                <a:off x="4180353" y="5847333"/>
                <a:ext cx="1236480" cy="393192"/>
              </a:xfrm>
              <a:prstGeom prst="chevron">
                <a:avLst>
                  <a:gd name="adj" fmla="val 23362"/>
                </a:avLst>
              </a:prstGeom>
              <a:solidFill>
                <a:srgbClr val="96B4D7"/>
              </a:solidFill>
              <a:ln w="38100">
                <a:noFill/>
                <a:miter lim="800000"/>
                <a:headEnd/>
                <a:tailEnd/>
              </a:ln>
            </p:spPr>
            <p:txBody>
              <a:bodyPr wrap="none" lIns="71963"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67" name="Chevron 24"/>
              <p:cNvSpPr>
                <a:spLocks noChangeArrowheads="1"/>
              </p:cNvSpPr>
              <p:nvPr>
                <p:custDataLst>
                  <p:tags r:id="rId8"/>
                </p:custDataLst>
              </p:nvPr>
            </p:nvSpPr>
            <p:spPr bwMode="auto">
              <a:xfrm>
                <a:off x="5376059" y="5847333"/>
                <a:ext cx="1235378" cy="393192"/>
              </a:xfrm>
              <a:prstGeom prst="chevron">
                <a:avLst>
                  <a:gd name="adj" fmla="val 23332"/>
                </a:avLst>
              </a:prstGeom>
              <a:solidFill>
                <a:srgbClr val="3366AA"/>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799" b="1">
                  <a:solidFill>
                    <a:srgbClr val="FFFFFF"/>
                  </a:solidFill>
                  <a:latin typeface="Arial" pitchFamily="34" charset="0"/>
                  <a:ea typeface="ＭＳ Ｐゴシック"/>
                  <a:cs typeface="Arial" pitchFamily="34" charset="0"/>
                </a:endParaRPr>
              </a:p>
            </p:txBody>
          </p:sp>
          <p:sp>
            <p:nvSpPr>
              <p:cNvPr id="68" name="Chevron 25"/>
              <p:cNvSpPr>
                <a:spLocks noChangeArrowheads="1"/>
              </p:cNvSpPr>
              <p:nvPr>
                <p:custDataLst>
                  <p:tags r:id="rId9"/>
                </p:custDataLst>
              </p:nvPr>
            </p:nvSpPr>
            <p:spPr bwMode="auto">
              <a:xfrm>
                <a:off x="6579478"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grpSp>
        <p:grpSp>
          <p:nvGrpSpPr>
            <p:cNvPr id="4" name="Group 991"/>
            <p:cNvGrpSpPr/>
            <p:nvPr>
              <p:custDataLst>
                <p:tags r:id="rId3"/>
              </p:custDataLst>
            </p:nvPr>
          </p:nvGrpSpPr>
          <p:grpSpPr>
            <a:xfrm>
              <a:off x="1318115" y="5620703"/>
              <a:ext cx="10403343" cy="618836"/>
              <a:chOff x="597647" y="5847333"/>
              <a:chExt cx="7218311" cy="393192"/>
            </a:xfrm>
            <a:noFill/>
          </p:grpSpPr>
          <p:sp>
            <p:nvSpPr>
              <p:cNvPr id="25"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产品规划</a:t>
                </a:r>
                <a:endParaRPr lang="en-US" sz="1599" kern="0" dirty="0">
                  <a:solidFill>
                    <a:srgbClr val="000000"/>
                  </a:solidFill>
                  <a:latin typeface="Arial" charset="0"/>
                  <a:ea typeface="ＭＳ Ｐゴシック"/>
                  <a:cs typeface="Arial" pitchFamily="34" charset="0"/>
                </a:endParaRPr>
              </a:p>
            </p:txBody>
          </p:sp>
          <p:sp>
            <p:nvSpPr>
              <p:cNvPr id="26"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产品开发</a:t>
                </a:r>
                <a:endParaRPr lang="en-US" sz="1599" kern="0" dirty="0">
                  <a:solidFill>
                    <a:srgbClr val="000000"/>
                  </a:solidFill>
                  <a:latin typeface="Arial" charset="0"/>
                  <a:ea typeface="ＭＳ Ｐゴシック"/>
                  <a:cs typeface="Arial" pitchFamily="34" charset="0"/>
                </a:endParaRPr>
              </a:p>
            </p:txBody>
          </p:sp>
          <p:sp>
            <p:nvSpPr>
              <p:cNvPr id="28" name="Chevron 21"/>
              <p:cNvSpPr>
                <a:spLocks noChangeArrowheads="1"/>
              </p:cNvSpPr>
              <p:nvPr/>
            </p:nvSpPr>
            <p:spPr bwMode="auto">
              <a:xfrm>
                <a:off x="2986834"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生产规划</a:t>
                </a:r>
                <a:endParaRPr lang="en-US" sz="1599" kern="0" dirty="0">
                  <a:solidFill>
                    <a:srgbClr val="000000"/>
                  </a:solidFill>
                  <a:latin typeface="Arial" charset="0"/>
                  <a:ea typeface="ＭＳ Ｐゴシック"/>
                  <a:cs typeface="Arial" pitchFamily="34" charset="0"/>
                </a:endParaRPr>
              </a:p>
            </p:txBody>
          </p:sp>
          <p:sp>
            <p:nvSpPr>
              <p:cNvPr id="29" name="Chevron 22"/>
              <p:cNvSpPr>
                <a:spLocks noChangeArrowheads="1"/>
              </p:cNvSpPr>
              <p:nvPr/>
            </p:nvSpPr>
            <p:spPr bwMode="auto">
              <a:xfrm>
                <a:off x="4180634"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生产工程</a:t>
                </a:r>
                <a:endParaRPr lang="en-US" sz="1599" kern="0" dirty="0">
                  <a:solidFill>
                    <a:srgbClr val="000000"/>
                  </a:solidFill>
                  <a:latin typeface="Arial" charset="0"/>
                  <a:ea typeface="ＭＳ Ｐゴシック"/>
                  <a:cs typeface="Arial" pitchFamily="34" charset="0"/>
                </a:endParaRPr>
              </a:p>
            </p:txBody>
          </p:sp>
          <p:sp>
            <p:nvSpPr>
              <p:cNvPr id="30"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799" b="1" kern="0" dirty="0">
                    <a:solidFill>
                      <a:srgbClr val="000000"/>
                    </a:solidFill>
                    <a:latin typeface="Arial" charset="0"/>
                    <a:ea typeface="ＭＳ Ｐゴシック"/>
                    <a:cs typeface="Arial" pitchFamily="34" charset="0"/>
                  </a:rPr>
                  <a:t>生产运营</a:t>
                </a:r>
                <a:endParaRPr lang="en-US" sz="1799" b="1" kern="0" dirty="0">
                  <a:solidFill>
                    <a:srgbClr val="000000"/>
                  </a:solidFill>
                  <a:latin typeface="Arial" charset="0"/>
                  <a:ea typeface="ＭＳ Ｐゴシック"/>
                  <a:cs typeface="Arial" pitchFamily="34" charset="0"/>
                </a:endParaRPr>
              </a:p>
            </p:txBody>
          </p:sp>
          <p:sp>
            <p:nvSpPr>
              <p:cNvPr id="31"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服务支持</a:t>
                </a:r>
                <a:endParaRPr lang="en-US" sz="1599" kern="0" dirty="0">
                  <a:solidFill>
                    <a:srgbClr val="000000"/>
                  </a:solidFill>
                  <a:latin typeface="Arial" charset="0"/>
                  <a:ea typeface="ＭＳ Ｐゴシック"/>
                  <a:cs typeface="Arial" pitchFamily="34" charset="0"/>
                </a:endParaRPr>
              </a:p>
            </p:txBody>
          </p:sp>
        </p:grpSp>
      </p:grpSp>
    </p:spTree>
    <p:custDataLst>
      <p:tags r:id="rId1"/>
    </p:custDataLst>
    <p:extLst>
      <p:ext uri="{BB962C8B-B14F-4D97-AF65-F5344CB8AC3E}">
        <p14:creationId xmlns:p14="http://schemas.microsoft.com/office/powerpoint/2010/main" val="2471458416"/>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pPr eaLnBrk="1" hangingPunct="1"/>
            <a:r>
              <a:rPr lang="zh-CN" altLang="en-US" dirty="0" smtClean="0"/>
              <a:t>生产和产品的服务与支持</a:t>
            </a:r>
            <a:endParaRPr lang="en-US" altLang="de-DE" dirty="0" smtClean="0"/>
          </a:p>
        </p:txBody>
      </p:sp>
      <p:sp>
        <p:nvSpPr>
          <p:cNvPr id="7" name="Rectangle 8"/>
          <p:cNvSpPr>
            <a:spLocks noChangeArrowheads="1"/>
          </p:cNvSpPr>
          <p:nvPr/>
        </p:nvSpPr>
        <p:spPr bwMode="auto">
          <a:xfrm>
            <a:off x="549275" y="1620193"/>
            <a:ext cx="5522913"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charset="0"/>
                <a:ea typeface="ＭＳ Ｐゴシック"/>
                <a:cs typeface="Arial" pitchFamily="34" charset="0"/>
              </a:rPr>
              <a:t>生产服务</a:t>
            </a:r>
            <a:endParaRPr lang="en-US" sz="1999" kern="0" dirty="0">
              <a:solidFill>
                <a:srgbClr val="FFFFFF"/>
              </a:solidFill>
              <a:latin typeface="Arial" charset="0"/>
              <a:ea typeface="ＭＳ Ｐゴシック"/>
              <a:cs typeface="Arial" pitchFamily="34" charset="0"/>
            </a:endParaRPr>
          </a:p>
        </p:txBody>
      </p:sp>
      <p:sp>
        <p:nvSpPr>
          <p:cNvPr id="8" name="Rectangle 8"/>
          <p:cNvSpPr>
            <a:spLocks noChangeArrowheads="1"/>
          </p:cNvSpPr>
          <p:nvPr/>
        </p:nvSpPr>
        <p:spPr bwMode="auto">
          <a:xfrm>
            <a:off x="6281738" y="1620193"/>
            <a:ext cx="5522912"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charset="0"/>
                <a:ea typeface="ＭＳ Ｐゴシック"/>
                <a:cs typeface="Arial" pitchFamily="34" charset="0"/>
              </a:rPr>
              <a:t>服务结构管理</a:t>
            </a:r>
            <a:endParaRPr lang="en-US" sz="1999" kern="0" dirty="0">
              <a:solidFill>
                <a:srgbClr val="FFFFFF"/>
              </a:solidFill>
              <a:latin typeface="Arial" charset="0"/>
              <a:ea typeface="ＭＳ Ｐゴシック"/>
              <a:cs typeface="Arial" pitchFamily="34" charset="0"/>
            </a:endParaRPr>
          </a:p>
        </p:txBody>
      </p:sp>
      <p:sp>
        <p:nvSpPr>
          <p:cNvPr id="9" name="Rectangle 8"/>
          <p:cNvSpPr>
            <a:spLocks noChangeArrowheads="1"/>
          </p:cNvSpPr>
          <p:nvPr/>
        </p:nvSpPr>
        <p:spPr bwMode="auto">
          <a:xfrm>
            <a:off x="549275" y="3625748"/>
            <a:ext cx="5522913"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charset="0"/>
                <a:ea typeface="ＭＳ Ｐゴシック"/>
                <a:cs typeface="Arial" pitchFamily="34" charset="0"/>
              </a:rPr>
              <a:t>支持文档</a:t>
            </a:r>
            <a:endParaRPr lang="en-US" sz="1999" kern="0" dirty="0">
              <a:solidFill>
                <a:srgbClr val="FFFFFF"/>
              </a:solidFill>
              <a:latin typeface="Arial" charset="0"/>
              <a:ea typeface="ＭＳ Ｐゴシック"/>
              <a:cs typeface="Arial" pitchFamily="34" charset="0"/>
            </a:endParaRPr>
          </a:p>
        </p:txBody>
      </p:sp>
      <p:sp>
        <p:nvSpPr>
          <p:cNvPr id="10" name="Rectangle 8"/>
          <p:cNvSpPr>
            <a:spLocks noChangeArrowheads="1"/>
          </p:cNvSpPr>
          <p:nvPr/>
        </p:nvSpPr>
        <p:spPr bwMode="auto">
          <a:xfrm>
            <a:off x="6281738" y="3625748"/>
            <a:ext cx="5522912"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charset="0"/>
                <a:ea typeface="ＭＳ Ｐゴシック"/>
                <a:cs typeface="Arial" pitchFamily="34" charset="0"/>
              </a:rPr>
              <a:t>产品可靠性</a:t>
            </a:r>
            <a:endParaRPr lang="en-US" sz="1999" kern="0" dirty="0">
              <a:solidFill>
                <a:srgbClr val="FFFFFF"/>
              </a:solidFill>
              <a:latin typeface="Arial" charset="0"/>
              <a:ea typeface="ＭＳ Ｐゴシック"/>
              <a:cs typeface="Arial" pitchFamily="34" charset="0"/>
            </a:endParaRPr>
          </a:p>
        </p:txBody>
      </p:sp>
      <p:sp>
        <p:nvSpPr>
          <p:cNvPr id="49159" name="Rectangle 8"/>
          <p:cNvSpPr>
            <a:spLocks noChangeArrowheads="1"/>
          </p:cNvSpPr>
          <p:nvPr/>
        </p:nvSpPr>
        <p:spPr bwMode="auto">
          <a:xfrm>
            <a:off x="549275" y="2108901"/>
            <a:ext cx="5522913" cy="1380406"/>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sp>
        <p:nvSpPr>
          <p:cNvPr id="49160" name="Rectangle 8"/>
          <p:cNvSpPr>
            <a:spLocks noChangeArrowheads="1"/>
          </p:cNvSpPr>
          <p:nvPr/>
        </p:nvSpPr>
        <p:spPr bwMode="auto">
          <a:xfrm>
            <a:off x="6281738" y="2108901"/>
            <a:ext cx="5522912" cy="1380406"/>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sp>
        <p:nvSpPr>
          <p:cNvPr id="49161" name="Rectangle 8"/>
          <p:cNvSpPr>
            <a:spLocks noChangeArrowheads="1"/>
          </p:cNvSpPr>
          <p:nvPr/>
        </p:nvSpPr>
        <p:spPr bwMode="auto">
          <a:xfrm>
            <a:off x="549275" y="4117623"/>
            <a:ext cx="5522913" cy="1380406"/>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sp>
        <p:nvSpPr>
          <p:cNvPr id="49162" name="Rectangle 8"/>
          <p:cNvSpPr>
            <a:spLocks noChangeArrowheads="1"/>
          </p:cNvSpPr>
          <p:nvPr/>
        </p:nvSpPr>
        <p:spPr bwMode="auto">
          <a:xfrm>
            <a:off x="6281738" y="4117623"/>
            <a:ext cx="5522912" cy="1380406"/>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pic>
        <p:nvPicPr>
          <p:cNvPr id="145" name="Picture 4" descr="Slide 20"/>
          <p:cNvPicPr>
            <a:picLocks noChangeAspect="1" noChangeArrowheads="1"/>
          </p:cNvPicPr>
          <p:nvPr/>
        </p:nvPicPr>
        <p:blipFill>
          <a:blip r:embed="rId12" cstate="email">
            <a:extLst/>
          </a:blip>
          <a:srcRect b="27171"/>
          <a:stretch>
            <a:fillRect/>
          </a:stretch>
        </p:blipFill>
        <p:spPr bwMode="auto">
          <a:xfrm>
            <a:off x="8461104" y="4144391"/>
            <a:ext cx="3245236" cy="1288869"/>
          </a:xfrm>
          <a:prstGeom prst="rect">
            <a:avLst/>
          </a:prstGeom>
          <a:ln>
            <a:noFill/>
          </a:ln>
          <a:effectLst>
            <a:softEdge rad="112500"/>
          </a:effectLst>
        </p:spPr>
      </p:pic>
      <p:sp>
        <p:nvSpPr>
          <p:cNvPr id="147" name="Rectangle 146"/>
          <p:cNvSpPr/>
          <p:nvPr/>
        </p:nvSpPr>
        <p:spPr bwMode="auto">
          <a:xfrm>
            <a:off x="6550032" y="4211231"/>
            <a:ext cx="2251075" cy="1256645"/>
          </a:xfrm>
          <a:prstGeom prst="rect">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lIns="0" tIns="0" rIns="0" bIns="0"/>
          <a:lstStyle/>
          <a:p>
            <a:pPr defTabSz="913943" fontAlgn="base">
              <a:spcBef>
                <a:spcPct val="0"/>
              </a:spcBef>
              <a:spcAft>
                <a:spcPct val="0"/>
              </a:spcAft>
              <a:buClr>
                <a:srgbClr val="949EAA"/>
              </a:buClr>
            </a:pPr>
            <a:endParaRPr lang="en-US" sz="999">
              <a:solidFill>
                <a:srgbClr val="000000"/>
              </a:solidFill>
              <a:latin typeface="Arial" pitchFamily="34" charset="0"/>
              <a:ea typeface="ＭＳ Ｐゴシック"/>
              <a:cs typeface="Arial" pitchFamily="34" charset="0"/>
            </a:endParaRPr>
          </a:p>
        </p:txBody>
      </p:sp>
      <p:grpSp>
        <p:nvGrpSpPr>
          <p:cNvPr id="3" name="Group 10"/>
          <p:cNvGrpSpPr>
            <a:grpSpLocks noChangeAspect="1"/>
          </p:cNvGrpSpPr>
          <p:nvPr/>
        </p:nvGrpSpPr>
        <p:grpSpPr bwMode="auto">
          <a:xfrm>
            <a:off x="6597657" y="4250021"/>
            <a:ext cx="2203449" cy="1205117"/>
            <a:chOff x="180986" y="1290126"/>
            <a:chExt cx="5351602" cy="2613480"/>
          </a:xfrm>
        </p:grpSpPr>
        <p:grpSp>
          <p:nvGrpSpPr>
            <p:cNvPr id="4" name="Group 3"/>
            <p:cNvGrpSpPr>
              <a:grpSpLocks noChangeAspect="1"/>
            </p:cNvGrpSpPr>
            <p:nvPr/>
          </p:nvGrpSpPr>
          <p:grpSpPr bwMode="auto">
            <a:xfrm>
              <a:off x="180986" y="1290126"/>
              <a:ext cx="4082632" cy="2551396"/>
              <a:chOff x="180975" y="1201566"/>
              <a:chExt cx="10530587" cy="6580981"/>
            </a:xfrm>
          </p:grpSpPr>
          <p:pic>
            <p:nvPicPr>
              <p:cNvPr id="49377" name="Picture 2"/>
              <p:cNvPicPr>
                <a:picLocks noChangeAspect="1" noChangeArrowheads="1"/>
              </p:cNvPicPr>
              <p:nvPr/>
            </p:nvPicPr>
            <p:blipFill>
              <a:blip r:embed="rId13" cstate="email"/>
              <a:srcRect/>
              <a:stretch>
                <a:fillRect/>
              </a:stretch>
            </p:blipFill>
            <p:spPr bwMode="auto">
              <a:xfrm>
                <a:off x="180975" y="1201566"/>
                <a:ext cx="10530587" cy="6580981"/>
              </a:xfrm>
              <a:prstGeom prst="rect">
                <a:avLst/>
              </a:prstGeom>
              <a:noFill/>
              <a:ln w="9525">
                <a:noFill/>
                <a:miter lim="800000"/>
                <a:headEnd/>
                <a:tailEnd/>
              </a:ln>
            </p:spPr>
          </p:pic>
          <p:pic>
            <p:nvPicPr>
              <p:cNvPr id="49378" name="Picture 3"/>
              <p:cNvPicPr>
                <a:picLocks noChangeAspect="1" noChangeArrowheads="1"/>
              </p:cNvPicPr>
              <p:nvPr/>
            </p:nvPicPr>
            <p:blipFill>
              <a:blip r:embed="rId14" cstate="email"/>
              <a:srcRect/>
              <a:stretch>
                <a:fillRect/>
              </a:stretch>
            </p:blipFill>
            <p:spPr bwMode="auto">
              <a:xfrm>
                <a:off x="3407400" y="5009182"/>
                <a:ext cx="1465189" cy="1616269"/>
              </a:xfrm>
              <a:prstGeom prst="rect">
                <a:avLst/>
              </a:prstGeom>
              <a:noFill/>
              <a:ln w="9525">
                <a:noFill/>
                <a:miter lim="800000"/>
                <a:headEnd/>
                <a:tailEnd/>
              </a:ln>
            </p:spPr>
          </p:pic>
        </p:grpSp>
        <p:pic>
          <p:nvPicPr>
            <p:cNvPr id="150" name="Picture 2"/>
            <p:cNvPicPr>
              <a:picLocks noChangeAspect="1"/>
            </p:cNvPicPr>
            <p:nvPr/>
          </p:nvPicPr>
          <p:blipFill>
            <a:blip r:embed="rId15" cstate="email"/>
            <a:srcRect/>
            <a:stretch>
              <a:fillRect/>
            </a:stretch>
          </p:blipFill>
          <p:spPr bwMode="auto">
            <a:xfrm>
              <a:off x="2667863" y="2045603"/>
              <a:ext cx="1943233" cy="1858109"/>
            </a:xfrm>
            <a:prstGeom prst="rect">
              <a:avLst/>
            </a:prstGeom>
            <a:ln>
              <a:noFill/>
            </a:ln>
            <a:effectLst>
              <a:outerShdw blurRad="190500" algn="tl" rotWithShape="0">
                <a:srgbClr val="000000">
                  <a:alpha val="70000"/>
                </a:srgbClr>
              </a:outerShdw>
            </a:effectLst>
          </p:spPr>
        </p:pic>
        <p:pic>
          <p:nvPicPr>
            <p:cNvPr id="151" name="Picture 4"/>
            <p:cNvPicPr>
              <a:picLocks noChangeAspect="1"/>
            </p:cNvPicPr>
            <p:nvPr/>
          </p:nvPicPr>
          <p:blipFill>
            <a:blip r:embed="rId16" cstate="email"/>
            <a:srcRect/>
            <a:stretch>
              <a:fillRect/>
            </a:stretch>
          </p:blipFill>
          <p:spPr>
            <a:xfrm>
              <a:off x="4426026" y="1288596"/>
              <a:ext cx="1106562" cy="2188440"/>
            </a:xfrm>
            <a:prstGeom prst="rect">
              <a:avLst/>
            </a:prstGeom>
            <a:effectLst>
              <a:outerShdw blurRad="190500" algn="tl" rotWithShape="0">
                <a:srgbClr val="000000">
                  <a:alpha val="70000"/>
                </a:srgbClr>
              </a:outerShdw>
            </a:effectLst>
          </p:spPr>
        </p:pic>
      </p:grpSp>
      <p:pic>
        <p:nvPicPr>
          <p:cNvPr id="49165" name="Picture 2"/>
          <p:cNvPicPr>
            <a:picLocks noChangeAspect="1" noChangeArrowheads="1"/>
          </p:cNvPicPr>
          <p:nvPr/>
        </p:nvPicPr>
        <p:blipFill>
          <a:blip r:embed="rId17" cstate="email"/>
          <a:srcRect/>
          <a:stretch>
            <a:fillRect/>
          </a:stretch>
        </p:blipFill>
        <p:spPr bwMode="auto">
          <a:xfrm>
            <a:off x="1862145" y="4176324"/>
            <a:ext cx="1814512" cy="1293138"/>
          </a:xfrm>
          <a:prstGeom prst="rect">
            <a:avLst/>
          </a:prstGeom>
          <a:noFill/>
          <a:ln w="9525">
            <a:noFill/>
            <a:miter lim="800000"/>
            <a:headEnd/>
            <a:tailEnd/>
          </a:ln>
        </p:spPr>
      </p:pic>
      <p:pic>
        <p:nvPicPr>
          <p:cNvPr id="49370" name="Picture 55"/>
          <p:cNvPicPr>
            <a:picLocks noChangeAspect="1" noChangeArrowheads="1"/>
          </p:cNvPicPr>
          <p:nvPr/>
        </p:nvPicPr>
        <p:blipFill>
          <a:blip r:embed="rId18" cstate="email"/>
          <a:srcRect/>
          <a:stretch>
            <a:fillRect/>
          </a:stretch>
        </p:blipFill>
        <p:spPr bwMode="auto">
          <a:xfrm>
            <a:off x="4024320" y="4220764"/>
            <a:ext cx="378979" cy="377628"/>
          </a:xfrm>
          <a:prstGeom prst="rect">
            <a:avLst/>
          </a:prstGeom>
          <a:noFill/>
          <a:ln w="9525">
            <a:noFill/>
            <a:miter lim="800000"/>
            <a:headEnd/>
            <a:tailEnd/>
          </a:ln>
        </p:spPr>
      </p:pic>
      <p:sp>
        <p:nvSpPr>
          <p:cNvPr id="49371" name="Text Box 57"/>
          <p:cNvSpPr txBox="1">
            <a:spLocks noChangeArrowheads="1"/>
          </p:cNvSpPr>
          <p:nvPr/>
        </p:nvSpPr>
        <p:spPr bwMode="auto">
          <a:xfrm>
            <a:off x="4443100" y="4229405"/>
            <a:ext cx="441645" cy="245621"/>
          </a:xfrm>
          <a:prstGeom prst="rect">
            <a:avLst/>
          </a:prstGeom>
          <a:noFill/>
          <a:ln w="9525">
            <a:noFill/>
            <a:miter lim="800000"/>
            <a:headEnd/>
            <a:tailEnd/>
          </a:ln>
        </p:spPr>
        <p:txBody>
          <a:bodyPr wrap="none">
            <a:spAutoFit/>
          </a:bodyPr>
          <a:lstStyle/>
          <a:p>
            <a:pPr defTabSz="913943" fontAlgn="base">
              <a:spcBef>
                <a:spcPct val="0"/>
              </a:spcBef>
              <a:spcAft>
                <a:spcPct val="0"/>
              </a:spcAft>
              <a:buClr>
                <a:srgbClr val="949EAA"/>
              </a:buClr>
            </a:pPr>
            <a:r>
              <a:rPr lang="en-US" altLang="de-DE" sz="999" b="1">
                <a:solidFill>
                  <a:srgbClr val="336699"/>
                </a:solidFill>
                <a:latin typeface="Arial" pitchFamily="34" charset="0"/>
                <a:ea typeface="ＭＳ Ｐゴシック"/>
                <a:cs typeface="Arial" pitchFamily="34" charset="0"/>
              </a:rPr>
              <a:t>PDF</a:t>
            </a:r>
          </a:p>
        </p:txBody>
      </p:sp>
      <p:pic>
        <p:nvPicPr>
          <p:cNvPr id="49366" name="Picture 56"/>
          <p:cNvPicPr>
            <a:picLocks noChangeAspect="1" noChangeArrowheads="1"/>
          </p:cNvPicPr>
          <p:nvPr/>
        </p:nvPicPr>
        <p:blipFill>
          <a:blip r:embed="rId19" cstate="email"/>
          <a:srcRect/>
          <a:stretch>
            <a:fillRect/>
          </a:stretch>
        </p:blipFill>
        <p:spPr bwMode="auto">
          <a:xfrm>
            <a:off x="4511681" y="4496832"/>
            <a:ext cx="309981" cy="461722"/>
          </a:xfrm>
          <a:prstGeom prst="rect">
            <a:avLst/>
          </a:prstGeom>
          <a:noFill/>
          <a:ln w="19050" algn="ctr">
            <a:noFill/>
            <a:miter lim="800000"/>
            <a:headEnd/>
            <a:tailEnd/>
          </a:ln>
        </p:spPr>
      </p:pic>
      <p:sp>
        <p:nvSpPr>
          <p:cNvPr id="49367" name="Text Box 59"/>
          <p:cNvSpPr txBox="1">
            <a:spLocks noChangeArrowheads="1"/>
          </p:cNvSpPr>
          <p:nvPr/>
        </p:nvSpPr>
        <p:spPr bwMode="auto">
          <a:xfrm>
            <a:off x="4837780" y="4618590"/>
            <a:ext cx="589887" cy="246092"/>
          </a:xfrm>
          <a:prstGeom prst="rect">
            <a:avLst/>
          </a:prstGeom>
          <a:noFill/>
          <a:ln w="9525">
            <a:noFill/>
            <a:miter lim="800000"/>
            <a:headEnd/>
            <a:tailEnd/>
          </a:ln>
        </p:spPr>
        <p:txBody>
          <a:bodyPr wrap="none">
            <a:spAutoFit/>
          </a:bodyPr>
          <a:lstStyle/>
          <a:p>
            <a:pPr defTabSz="913943" fontAlgn="base">
              <a:spcBef>
                <a:spcPct val="0"/>
              </a:spcBef>
              <a:spcAft>
                <a:spcPct val="0"/>
              </a:spcAft>
              <a:buClr>
                <a:srgbClr val="949EAA"/>
              </a:buClr>
            </a:pPr>
            <a:r>
              <a:rPr lang="en-US" altLang="de-DE" sz="999" b="1">
                <a:solidFill>
                  <a:srgbClr val="336699"/>
                </a:solidFill>
                <a:latin typeface="Arial" pitchFamily="34" charset="0"/>
                <a:ea typeface="ＭＳ Ｐゴシック"/>
                <a:cs typeface="Arial" pitchFamily="34" charset="0"/>
              </a:rPr>
              <a:t>Mobile</a:t>
            </a:r>
          </a:p>
        </p:txBody>
      </p:sp>
      <p:cxnSp>
        <p:nvCxnSpPr>
          <p:cNvPr id="49169" name="Straight Connector 141"/>
          <p:cNvCxnSpPr>
            <a:cxnSpLocks noChangeShapeType="1"/>
          </p:cNvCxnSpPr>
          <p:nvPr/>
        </p:nvCxnSpPr>
        <p:spPr bwMode="auto">
          <a:xfrm flipV="1">
            <a:off x="3676650" y="4409564"/>
            <a:ext cx="347663" cy="414122"/>
          </a:xfrm>
          <a:prstGeom prst="line">
            <a:avLst/>
          </a:prstGeom>
          <a:noFill/>
          <a:ln w="9525" algn="ctr">
            <a:solidFill>
              <a:schemeClr val="tx1"/>
            </a:solidFill>
            <a:round/>
            <a:headEnd/>
            <a:tailEnd/>
          </a:ln>
        </p:spPr>
      </p:cxnSp>
      <p:cxnSp>
        <p:nvCxnSpPr>
          <p:cNvPr id="49170" name="Straight Connector 142"/>
          <p:cNvCxnSpPr>
            <a:cxnSpLocks noChangeShapeType="1"/>
          </p:cNvCxnSpPr>
          <p:nvPr/>
        </p:nvCxnSpPr>
        <p:spPr bwMode="auto">
          <a:xfrm flipV="1">
            <a:off x="3676650" y="4728486"/>
            <a:ext cx="777875" cy="95200"/>
          </a:xfrm>
          <a:prstGeom prst="line">
            <a:avLst/>
          </a:prstGeom>
          <a:noFill/>
          <a:ln w="9525" algn="ctr">
            <a:solidFill>
              <a:schemeClr val="tx1"/>
            </a:solidFill>
            <a:round/>
            <a:headEnd/>
            <a:tailEnd/>
          </a:ln>
        </p:spPr>
      </p:cxnSp>
      <p:cxnSp>
        <p:nvCxnSpPr>
          <p:cNvPr id="49171" name="Straight Connector 143"/>
          <p:cNvCxnSpPr>
            <a:cxnSpLocks noChangeShapeType="1"/>
          </p:cNvCxnSpPr>
          <p:nvPr/>
        </p:nvCxnSpPr>
        <p:spPr bwMode="auto">
          <a:xfrm>
            <a:off x="3676657" y="4823700"/>
            <a:ext cx="430213" cy="326855"/>
          </a:xfrm>
          <a:prstGeom prst="line">
            <a:avLst/>
          </a:prstGeom>
          <a:noFill/>
          <a:ln w="9525" algn="ctr">
            <a:solidFill>
              <a:schemeClr val="tx1"/>
            </a:solidFill>
            <a:round/>
            <a:headEnd/>
            <a:tailEnd/>
          </a:ln>
        </p:spPr>
      </p:cxnSp>
      <p:grpSp>
        <p:nvGrpSpPr>
          <p:cNvPr id="12" name="Group 141"/>
          <p:cNvGrpSpPr>
            <a:grpSpLocks/>
          </p:cNvGrpSpPr>
          <p:nvPr/>
        </p:nvGrpSpPr>
        <p:grpSpPr bwMode="auto">
          <a:xfrm>
            <a:off x="7097720" y="2177115"/>
            <a:ext cx="1087437" cy="767950"/>
            <a:chOff x="5574875" y="5094502"/>
            <a:chExt cx="1491703" cy="1121884"/>
          </a:xfrm>
        </p:grpSpPr>
        <p:sp>
          <p:nvSpPr>
            <p:cNvPr id="153" name="Oval 36"/>
            <p:cNvSpPr>
              <a:spLocks noChangeArrowheads="1"/>
            </p:cNvSpPr>
            <p:nvPr/>
          </p:nvSpPr>
          <p:spPr bwMode="auto">
            <a:xfrm flipH="1">
              <a:off x="6292410" y="5725894"/>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54" name="Oval 37"/>
            <p:cNvSpPr>
              <a:spLocks noChangeArrowheads="1"/>
            </p:cNvSpPr>
            <p:nvPr/>
          </p:nvSpPr>
          <p:spPr bwMode="auto">
            <a:xfrm flipH="1">
              <a:off x="6421406" y="5914545"/>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55" name="Oval 38"/>
            <p:cNvSpPr>
              <a:spLocks noChangeArrowheads="1"/>
            </p:cNvSpPr>
            <p:nvPr/>
          </p:nvSpPr>
          <p:spPr bwMode="auto">
            <a:xfrm flipH="1">
              <a:off x="6550402" y="6103196"/>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56" name="Oval 39"/>
            <p:cNvSpPr>
              <a:spLocks noChangeArrowheads="1"/>
            </p:cNvSpPr>
            <p:nvPr/>
          </p:nvSpPr>
          <p:spPr bwMode="auto">
            <a:xfrm flipH="1">
              <a:off x="6292410" y="6103196"/>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57" name="Oval 40"/>
            <p:cNvSpPr>
              <a:spLocks noChangeArrowheads="1"/>
            </p:cNvSpPr>
            <p:nvPr/>
          </p:nvSpPr>
          <p:spPr bwMode="auto">
            <a:xfrm flipH="1">
              <a:off x="6163414" y="5914545"/>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cxnSp>
          <p:nvCxnSpPr>
            <p:cNvPr id="49321" name="AutoShape 41"/>
            <p:cNvCxnSpPr>
              <a:cxnSpLocks noChangeShapeType="1"/>
            </p:cNvCxnSpPr>
            <p:nvPr/>
          </p:nvCxnSpPr>
          <p:spPr bwMode="auto">
            <a:xfrm>
              <a:off x="6402594" y="5807338"/>
              <a:ext cx="37624" cy="108474"/>
            </a:xfrm>
            <a:prstGeom prst="straightConnector1">
              <a:avLst/>
            </a:prstGeom>
            <a:noFill/>
            <a:ln w="9525">
              <a:solidFill>
                <a:srgbClr val="000000"/>
              </a:solidFill>
              <a:round/>
              <a:headEnd/>
              <a:tailEnd/>
            </a:ln>
          </p:spPr>
        </p:cxnSp>
        <p:cxnSp>
          <p:nvCxnSpPr>
            <p:cNvPr id="49322" name="AutoShape 42"/>
            <p:cNvCxnSpPr>
              <a:cxnSpLocks noChangeShapeType="1"/>
            </p:cNvCxnSpPr>
            <p:nvPr/>
          </p:nvCxnSpPr>
          <p:spPr bwMode="auto">
            <a:xfrm>
              <a:off x="6531590" y="5995988"/>
              <a:ext cx="37624" cy="108474"/>
            </a:xfrm>
            <a:prstGeom prst="straightConnector1">
              <a:avLst/>
            </a:prstGeom>
            <a:noFill/>
            <a:ln w="9525">
              <a:solidFill>
                <a:srgbClr val="000000"/>
              </a:solidFill>
              <a:round/>
              <a:headEnd/>
              <a:tailEnd/>
            </a:ln>
          </p:spPr>
        </p:cxnSp>
        <p:cxnSp>
          <p:nvCxnSpPr>
            <p:cNvPr id="49323" name="AutoShape 43"/>
            <p:cNvCxnSpPr>
              <a:cxnSpLocks noChangeShapeType="1"/>
            </p:cNvCxnSpPr>
            <p:nvPr/>
          </p:nvCxnSpPr>
          <p:spPr bwMode="auto">
            <a:xfrm flipH="1">
              <a:off x="6273598" y="5822578"/>
              <a:ext cx="37624" cy="108474"/>
            </a:xfrm>
            <a:prstGeom prst="straightConnector1">
              <a:avLst/>
            </a:prstGeom>
            <a:noFill/>
            <a:ln w="9525">
              <a:solidFill>
                <a:srgbClr val="000000"/>
              </a:solidFill>
              <a:round/>
              <a:headEnd/>
              <a:tailEnd/>
            </a:ln>
          </p:spPr>
        </p:cxnSp>
        <p:cxnSp>
          <p:nvCxnSpPr>
            <p:cNvPr id="49324" name="AutoShape 44"/>
            <p:cNvCxnSpPr>
              <a:cxnSpLocks noChangeShapeType="1"/>
            </p:cNvCxnSpPr>
            <p:nvPr/>
          </p:nvCxnSpPr>
          <p:spPr bwMode="auto">
            <a:xfrm flipH="1">
              <a:off x="6402594" y="6011228"/>
              <a:ext cx="37624" cy="108474"/>
            </a:xfrm>
            <a:prstGeom prst="straightConnector1">
              <a:avLst/>
            </a:prstGeom>
            <a:noFill/>
            <a:ln w="9525">
              <a:solidFill>
                <a:srgbClr val="000000"/>
              </a:solidFill>
              <a:round/>
              <a:headEnd/>
              <a:tailEnd/>
            </a:ln>
          </p:spPr>
        </p:cxnSp>
        <p:sp>
          <p:nvSpPr>
            <p:cNvPr id="162" name="Oval 45"/>
            <p:cNvSpPr>
              <a:spLocks noChangeArrowheads="1"/>
            </p:cNvSpPr>
            <p:nvPr/>
          </p:nvSpPr>
          <p:spPr bwMode="auto">
            <a:xfrm>
              <a:off x="5781586" y="5094502"/>
              <a:ext cx="980369" cy="610124"/>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defRPr/>
              </a:pPr>
              <a:r>
                <a:rPr lang="en-GB" sz="900" b="1" dirty="0">
                  <a:solidFill>
                    <a:srgbClr val="FFFFFF"/>
                  </a:solidFill>
                  <a:latin typeface="Arial" charset="0"/>
                  <a:ea typeface="ＭＳ Ｐゴシック"/>
                  <a:cs typeface="Arial" pitchFamily="34" charset="0"/>
                </a:rPr>
                <a:t>As-</a:t>
              </a:r>
            </a:p>
            <a:p>
              <a:pPr algn="ctr" defTabSz="913943" eaLnBrk="0" fontAlgn="base" hangingPunct="0">
                <a:spcBef>
                  <a:spcPct val="0"/>
                </a:spcBef>
                <a:spcAft>
                  <a:spcPct val="0"/>
                </a:spcAft>
                <a:buClr>
                  <a:srgbClr val="949EAA"/>
                </a:buClr>
                <a:defRPr/>
              </a:pPr>
              <a:r>
                <a:rPr lang="en-GB" sz="900" b="1" dirty="0">
                  <a:solidFill>
                    <a:srgbClr val="FFFFFF"/>
                  </a:solidFill>
                  <a:latin typeface="Arial" charset="0"/>
                  <a:ea typeface="ＭＳ Ｐゴシック"/>
                  <a:cs typeface="Arial" pitchFamily="34" charset="0"/>
                </a:rPr>
                <a:t>Designed</a:t>
              </a:r>
            </a:p>
          </p:txBody>
        </p:sp>
        <p:sp>
          <p:nvSpPr>
            <p:cNvPr id="163" name="Oval 57"/>
            <p:cNvSpPr>
              <a:spLocks noChangeArrowheads="1"/>
            </p:cNvSpPr>
            <p:nvPr/>
          </p:nvSpPr>
          <p:spPr bwMode="auto">
            <a:xfrm>
              <a:off x="5832867" y="5615135"/>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64" name="Oval 58"/>
            <p:cNvSpPr>
              <a:spLocks noChangeArrowheads="1"/>
            </p:cNvSpPr>
            <p:nvPr/>
          </p:nvSpPr>
          <p:spPr bwMode="auto">
            <a:xfrm>
              <a:off x="5703871" y="5803786"/>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65" name="Oval 59"/>
            <p:cNvSpPr>
              <a:spLocks noChangeArrowheads="1"/>
            </p:cNvSpPr>
            <p:nvPr/>
          </p:nvSpPr>
          <p:spPr bwMode="auto">
            <a:xfrm>
              <a:off x="5574875" y="5992437"/>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66" name="Oval 60"/>
            <p:cNvSpPr>
              <a:spLocks noChangeArrowheads="1"/>
            </p:cNvSpPr>
            <p:nvPr/>
          </p:nvSpPr>
          <p:spPr bwMode="auto">
            <a:xfrm>
              <a:off x="5832867" y="5992437"/>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67" name="Oval 61"/>
            <p:cNvSpPr>
              <a:spLocks noChangeArrowheads="1"/>
            </p:cNvSpPr>
            <p:nvPr/>
          </p:nvSpPr>
          <p:spPr bwMode="auto">
            <a:xfrm>
              <a:off x="5961863" y="5803786"/>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cxnSp>
          <p:nvCxnSpPr>
            <p:cNvPr id="49343" name="AutoShape 62"/>
            <p:cNvCxnSpPr>
              <a:cxnSpLocks noChangeShapeType="1"/>
            </p:cNvCxnSpPr>
            <p:nvPr/>
          </p:nvCxnSpPr>
          <p:spPr bwMode="auto">
            <a:xfrm flipH="1">
              <a:off x="5814055" y="5704199"/>
              <a:ext cx="37624" cy="108474"/>
            </a:xfrm>
            <a:prstGeom prst="straightConnector1">
              <a:avLst/>
            </a:prstGeom>
            <a:noFill/>
            <a:ln w="9525">
              <a:solidFill>
                <a:srgbClr val="000000"/>
              </a:solidFill>
              <a:round/>
              <a:headEnd/>
              <a:tailEnd/>
            </a:ln>
          </p:spPr>
        </p:cxnSp>
        <p:cxnSp>
          <p:nvCxnSpPr>
            <p:cNvPr id="49344" name="AutoShape 63"/>
            <p:cNvCxnSpPr>
              <a:cxnSpLocks noChangeShapeType="1"/>
            </p:cNvCxnSpPr>
            <p:nvPr/>
          </p:nvCxnSpPr>
          <p:spPr bwMode="auto">
            <a:xfrm flipH="1">
              <a:off x="5685059" y="5900469"/>
              <a:ext cx="37624" cy="108474"/>
            </a:xfrm>
            <a:prstGeom prst="straightConnector1">
              <a:avLst/>
            </a:prstGeom>
            <a:noFill/>
            <a:ln w="9525">
              <a:solidFill>
                <a:srgbClr val="000000"/>
              </a:solidFill>
              <a:round/>
              <a:headEnd/>
              <a:tailEnd/>
            </a:ln>
          </p:spPr>
        </p:cxnSp>
        <p:cxnSp>
          <p:nvCxnSpPr>
            <p:cNvPr id="49345" name="AutoShape 64"/>
            <p:cNvCxnSpPr>
              <a:cxnSpLocks noChangeShapeType="1"/>
            </p:cNvCxnSpPr>
            <p:nvPr/>
          </p:nvCxnSpPr>
          <p:spPr bwMode="auto">
            <a:xfrm>
              <a:off x="5943051" y="5696579"/>
              <a:ext cx="37624" cy="108474"/>
            </a:xfrm>
            <a:prstGeom prst="straightConnector1">
              <a:avLst/>
            </a:prstGeom>
            <a:noFill/>
            <a:ln w="9525">
              <a:solidFill>
                <a:srgbClr val="000000"/>
              </a:solidFill>
              <a:round/>
              <a:headEnd/>
              <a:tailEnd/>
            </a:ln>
          </p:spPr>
        </p:cxnSp>
        <p:cxnSp>
          <p:nvCxnSpPr>
            <p:cNvPr id="49346" name="AutoShape 65"/>
            <p:cNvCxnSpPr>
              <a:cxnSpLocks noChangeShapeType="1"/>
            </p:cNvCxnSpPr>
            <p:nvPr/>
          </p:nvCxnSpPr>
          <p:spPr bwMode="auto">
            <a:xfrm>
              <a:off x="5814055" y="5892849"/>
              <a:ext cx="37624" cy="108474"/>
            </a:xfrm>
            <a:prstGeom prst="straightConnector1">
              <a:avLst/>
            </a:prstGeom>
            <a:noFill/>
            <a:ln w="9525">
              <a:solidFill>
                <a:srgbClr val="000000"/>
              </a:solidFill>
              <a:round/>
              <a:headEnd/>
              <a:tailEnd/>
            </a:ln>
          </p:spPr>
        </p:cxnSp>
        <p:sp>
          <p:nvSpPr>
            <p:cNvPr id="172" name="Oval 36"/>
            <p:cNvSpPr>
              <a:spLocks noChangeArrowheads="1"/>
            </p:cNvSpPr>
            <p:nvPr/>
          </p:nvSpPr>
          <p:spPr bwMode="auto">
            <a:xfrm flipH="1">
              <a:off x="6679590" y="5532305"/>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73" name="Oval 37"/>
            <p:cNvSpPr>
              <a:spLocks noChangeArrowheads="1"/>
            </p:cNvSpPr>
            <p:nvPr/>
          </p:nvSpPr>
          <p:spPr bwMode="auto">
            <a:xfrm flipH="1">
              <a:off x="6808586" y="5720956"/>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74" name="Oval 38"/>
            <p:cNvSpPr>
              <a:spLocks noChangeArrowheads="1"/>
            </p:cNvSpPr>
            <p:nvPr/>
          </p:nvSpPr>
          <p:spPr bwMode="auto">
            <a:xfrm flipH="1">
              <a:off x="6937582" y="5909607"/>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75" name="Oval 39"/>
            <p:cNvSpPr>
              <a:spLocks noChangeArrowheads="1"/>
            </p:cNvSpPr>
            <p:nvPr/>
          </p:nvSpPr>
          <p:spPr bwMode="auto">
            <a:xfrm flipH="1">
              <a:off x="6679590" y="5909607"/>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76" name="Oval 40"/>
            <p:cNvSpPr>
              <a:spLocks noChangeArrowheads="1"/>
            </p:cNvSpPr>
            <p:nvPr/>
          </p:nvSpPr>
          <p:spPr bwMode="auto">
            <a:xfrm flipH="1">
              <a:off x="6550594" y="5720956"/>
              <a:ext cx="128996" cy="113190"/>
            </a:xfrm>
            <a:prstGeom prst="ellipse">
              <a:avLst/>
            </a:prstGeom>
            <a:gradFill rotWithShape="1">
              <a:gsLst>
                <a:gs pos="0">
                  <a:srgbClr val="003399"/>
                </a:gs>
                <a:gs pos="80000">
                  <a:srgbClr val="0000FF"/>
                </a:gs>
                <a:gs pos="100000">
                  <a:srgbClr val="3399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cxnSp>
          <p:nvCxnSpPr>
            <p:cNvPr id="49362" name="AutoShape 41"/>
            <p:cNvCxnSpPr>
              <a:cxnSpLocks noChangeShapeType="1"/>
            </p:cNvCxnSpPr>
            <p:nvPr/>
          </p:nvCxnSpPr>
          <p:spPr bwMode="auto">
            <a:xfrm>
              <a:off x="6789774" y="5606129"/>
              <a:ext cx="37624" cy="108474"/>
            </a:xfrm>
            <a:prstGeom prst="straightConnector1">
              <a:avLst/>
            </a:prstGeom>
            <a:noFill/>
            <a:ln w="9525">
              <a:solidFill>
                <a:srgbClr val="000000"/>
              </a:solidFill>
              <a:round/>
              <a:headEnd/>
              <a:tailEnd/>
            </a:ln>
          </p:spPr>
        </p:cxnSp>
        <p:cxnSp>
          <p:nvCxnSpPr>
            <p:cNvPr id="49363" name="AutoShape 42"/>
            <p:cNvCxnSpPr>
              <a:cxnSpLocks noChangeShapeType="1"/>
            </p:cNvCxnSpPr>
            <p:nvPr/>
          </p:nvCxnSpPr>
          <p:spPr bwMode="auto">
            <a:xfrm>
              <a:off x="6918770" y="5810019"/>
              <a:ext cx="37624" cy="108474"/>
            </a:xfrm>
            <a:prstGeom prst="straightConnector1">
              <a:avLst/>
            </a:prstGeom>
            <a:noFill/>
            <a:ln w="9525">
              <a:solidFill>
                <a:srgbClr val="000000"/>
              </a:solidFill>
              <a:round/>
              <a:headEnd/>
              <a:tailEnd/>
            </a:ln>
          </p:spPr>
        </p:cxnSp>
        <p:cxnSp>
          <p:nvCxnSpPr>
            <p:cNvPr id="49364" name="AutoShape 43"/>
            <p:cNvCxnSpPr>
              <a:cxnSpLocks noChangeShapeType="1"/>
            </p:cNvCxnSpPr>
            <p:nvPr/>
          </p:nvCxnSpPr>
          <p:spPr bwMode="auto">
            <a:xfrm flipH="1">
              <a:off x="6660778" y="5628989"/>
              <a:ext cx="37624" cy="108474"/>
            </a:xfrm>
            <a:prstGeom prst="straightConnector1">
              <a:avLst/>
            </a:prstGeom>
            <a:noFill/>
            <a:ln w="9525">
              <a:solidFill>
                <a:srgbClr val="000000"/>
              </a:solidFill>
              <a:round/>
              <a:headEnd/>
              <a:tailEnd/>
            </a:ln>
          </p:spPr>
        </p:cxnSp>
        <p:cxnSp>
          <p:nvCxnSpPr>
            <p:cNvPr id="49365" name="AutoShape 44"/>
            <p:cNvCxnSpPr>
              <a:cxnSpLocks noChangeShapeType="1"/>
            </p:cNvCxnSpPr>
            <p:nvPr/>
          </p:nvCxnSpPr>
          <p:spPr bwMode="auto">
            <a:xfrm flipH="1">
              <a:off x="6789774" y="5817639"/>
              <a:ext cx="37624" cy="108474"/>
            </a:xfrm>
            <a:prstGeom prst="straightConnector1">
              <a:avLst/>
            </a:prstGeom>
            <a:noFill/>
            <a:ln w="9525">
              <a:solidFill>
                <a:srgbClr val="000000"/>
              </a:solidFill>
              <a:round/>
              <a:headEnd/>
              <a:tailEnd/>
            </a:ln>
          </p:spPr>
        </p:cxnSp>
      </p:grpSp>
      <p:grpSp>
        <p:nvGrpSpPr>
          <p:cNvPr id="13" name="Group 151"/>
          <p:cNvGrpSpPr>
            <a:grpSpLocks/>
          </p:cNvGrpSpPr>
          <p:nvPr/>
        </p:nvGrpSpPr>
        <p:grpSpPr bwMode="auto">
          <a:xfrm>
            <a:off x="8177220" y="2689610"/>
            <a:ext cx="1089025" cy="767950"/>
            <a:chOff x="7083426" y="5094502"/>
            <a:chExt cx="1488210" cy="1121884"/>
          </a:xfrm>
        </p:grpSpPr>
        <p:sp>
          <p:nvSpPr>
            <p:cNvPr id="182" name="Oval 134"/>
            <p:cNvSpPr>
              <a:spLocks noChangeArrowheads="1"/>
            </p:cNvSpPr>
            <p:nvPr/>
          </p:nvSpPr>
          <p:spPr bwMode="auto">
            <a:xfrm flipH="1">
              <a:off x="7800207" y="5725894"/>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83" name="Oval 135"/>
            <p:cNvSpPr>
              <a:spLocks noChangeArrowheads="1"/>
            </p:cNvSpPr>
            <p:nvPr/>
          </p:nvSpPr>
          <p:spPr bwMode="auto">
            <a:xfrm flipH="1">
              <a:off x="7929065" y="5914545"/>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84" name="Oval 136"/>
            <p:cNvSpPr>
              <a:spLocks noChangeArrowheads="1"/>
            </p:cNvSpPr>
            <p:nvPr/>
          </p:nvSpPr>
          <p:spPr bwMode="auto">
            <a:xfrm flipH="1">
              <a:off x="8057923" y="6103196"/>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85" name="Oval 137"/>
            <p:cNvSpPr>
              <a:spLocks noChangeArrowheads="1"/>
            </p:cNvSpPr>
            <p:nvPr/>
          </p:nvSpPr>
          <p:spPr bwMode="auto">
            <a:xfrm flipH="1">
              <a:off x="7800207" y="6103196"/>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86" name="Oval 138"/>
            <p:cNvSpPr>
              <a:spLocks noChangeArrowheads="1"/>
            </p:cNvSpPr>
            <p:nvPr/>
          </p:nvSpPr>
          <p:spPr bwMode="auto">
            <a:xfrm flipH="1">
              <a:off x="7671349" y="5914545"/>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cxnSp>
          <p:nvCxnSpPr>
            <p:cNvPr id="49261" name="AutoShape 139"/>
            <p:cNvCxnSpPr>
              <a:cxnSpLocks noChangeShapeType="1"/>
            </p:cNvCxnSpPr>
            <p:nvPr/>
          </p:nvCxnSpPr>
          <p:spPr bwMode="auto">
            <a:xfrm>
              <a:off x="7910273" y="5807338"/>
              <a:ext cx="37584" cy="108474"/>
            </a:xfrm>
            <a:prstGeom prst="straightConnector1">
              <a:avLst/>
            </a:prstGeom>
            <a:noFill/>
            <a:ln w="9525">
              <a:solidFill>
                <a:srgbClr val="000000"/>
              </a:solidFill>
              <a:round/>
              <a:headEnd/>
              <a:tailEnd/>
            </a:ln>
          </p:spPr>
        </p:cxnSp>
        <p:cxnSp>
          <p:nvCxnSpPr>
            <p:cNvPr id="49262" name="AutoShape 140"/>
            <p:cNvCxnSpPr>
              <a:cxnSpLocks noChangeShapeType="1"/>
            </p:cNvCxnSpPr>
            <p:nvPr/>
          </p:nvCxnSpPr>
          <p:spPr bwMode="auto">
            <a:xfrm>
              <a:off x="8039131" y="5995988"/>
              <a:ext cx="37584" cy="108474"/>
            </a:xfrm>
            <a:prstGeom prst="straightConnector1">
              <a:avLst/>
            </a:prstGeom>
            <a:noFill/>
            <a:ln w="9525">
              <a:solidFill>
                <a:srgbClr val="000000"/>
              </a:solidFill>
              <a:round/>
              <a:headEnd/>
              <a:tailEnd/>
            </a:ln>
          </p:spPr>
        </p:cxnSp>
        <p:cxnSp>
          <p:nvCxnSpPr>
            <p:cNvPr id="49263" name="AutoShape 141"/>
            <p:cNvCxnSpPr>
              <a:cxnSpLocks noChangeShapeType="1"/>
            </p:cNvCxnSpPr>
            <p:nvPr/>
          </p:nvCxnSpPr>
          <p:spPr bwMode="auto">
            <a:xfrm flipH="1">
              <a:off x="7781415" y="5814958"/>
              <a:ext cx="37584" cy="108474"/>
            </a:xfrm>
            <a:prstGeom prst="straightConnector1">
              <a:avLst/>
            </a:prstGeom>
            <a:noFill/>
            <a:ln w="9525">
              <a:solidFill>
                <a:srgbClr val="000000"/>
              </a:solidFill>
              <a:round/>
              <a:headEnd/>
              <a:tailEnd/>
            </a:ln>
          </p:spPr>
        </p:cxnSp>
        <p:cxnSp>
          <p:nvCxnSpPr>
            <p:cNvPr id="49264" name="AutoShape 142"/>
            <p:cNvCxnSpPr>
              <a:cxnSpLocks noChangeShapeType="1"/>
            </p:cNvCxnSpPr>
            <p:nvPr/>
          </p:nvCxnSpPr>
          <p:spPr bwMode="auto">
            <a:xfrm flipH="1">
              <a:off x="7910273" y="6003608"/>
              <a:ext cx="37584" cy="108474"/>
            </a:xfrm>
            <a:prstGeom prst="straightConnector1">
              <a:avLst/>
            </a:prstGeom>
            <a:noFill/>
            <a:ln w="9525">
              <a:solidFill>
                <a:srgbClr val="000000"/>
              </a:solidFill>
              <a:round/>
              <a:headEnd/>
              <a:tailEnd/>
            </a:ln>
          </p:spPr>
        </p:cxnSp>
        <p:sp>
          <p:nvSpPr>
            <p:cNvPr id="191" name="Oval 143"/>
            <p:cNvSpPr>
              <a:spLocks noChangeArrowheads="1"/>
            </p:cNvSpPr>
            <p:nvPr/>
          </p:nvSpPr>
          <p:spPr bwMode="auto">
            <a:xfrm>
              <a:off x="7289929" y="5094502"/>
              <a:ext cx="979320" cy="610124"/>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defRPr/>
              </a:pPr>
              <a:r>
                <a:rPr lang="en-GB" sz="900" b="1" dirty="0">
                  <a:solidFill>
                    <a:srgbClr val="FFFFFF"/>
                  </a:solidFill>
                  <a:latin typeface="Arial" charset="0"/>
                  <a:ea typeface="ＭＳ Ｐゴシック"/>
                  <a:cs typeface="Arial" pitchFamily="34" charset="0"/>
                </a:rPr>
                <a:t>As-</a:t>
              </a:r>
            </a:p>
            <a:p>
              <a:pPr algn="ctr" defTabSz="913943" eaLnBrk="0" fontAlgn="base" hangingPunct="0">
                <a:spcBef>
                  <a:spcPct val="0"/>
                </a:spcBef>
                <a:spcAft>
                  <a:spcPct val="0"/>
                </a:spcAft>
                <a:buClr>
                  <a:srgbClr val="949EAA"/>
                </a:buClr>
                <a:defRPr/>
              </a:pPr>
              <a:r>
                <a:rPr lang="en-GB" sz="900" b="1" dirty="0">
                  <a:solidFill>
                    <a:srgbClr val="FFFFFF"/>
                  </a:solidFill>
                  <a:latin typeface="Arial" charset="0"/>
                  <a:ea typeface="ＭＳ Ｐゴシック"/>
                  <a:cs typeface="Arial" pitchFamily="34" charset="0"/>
                </a:rPr>
                <a:t>Built</a:t>
              </a:r>
            </a:p>
          </p:txBody>
        </p:sp>
        <p:sp>
          <p:nvSpPr>
            <p:cNvPr id="192" name="Oval 191"/>
            <p:cNvSpPr>
              <a:spLocks noChangeArrowheads="1"/>
            </p:cNvSpPr>
            <p:nvPr/>
          </p:nvSpPr>
          <p:spPr bwMode="auto">
            <a:xfrm flipH="1">
              <a:off x="8185062" y="5533153"/>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93" name="Oval 192"/>
            <p:cNvSpPr>
              <a:spLocks noChangeArrowheads="1"/>
            </p:cNvSpPr>
            <p:nvPr/>
          </p:nvSpPr>
          <p:spPr bwMode="auto">
            <a:xfrm flipH="1">
              <a:off x="8313920" y="5721804"/>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94" name="Oval 193"/>
            <p:cNvSpPr>
              <a:spLocks noChangeArrowheads="1"/>
            </p:cNvSpPr>
            <p:nvPr/>
          </p:nvSpPr>
          <p:spPr bwMode="auto">
            <a:xfrm flipH="1">
              <a:off x="8442778" y="5910455"/>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95" name="Oval 194"/>
            <p:cNvSpPr>
              <a:spLocks noChangeArrowheads="1"/>
            </p:cNvSpPr>
            <p:nvPr/>
          </p:nvSpPr>
          <p:spPr bwMode="auto">
            <a:xfrm flipH="1">
              <a:off x="8185062" y="5910455"/>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196" name="Oval 195"/>
            <p:cNvSpPr>
              <a:spLocks noChangeArrowheads="1"/>
            </p:cNvSpPr>
            <p:nvPr/>
          </p:nvSpPr>
          <p:spPr bwMode="auto">
            <a:xfrm flipH="1">
              <a:off x="8056204" y="5721804"/>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cxnSp>
          <p:nvCxnSpPr>
            <p:cNvPr id="49283" name="AutoShape 150"/>
            <p:cNvCxnSpPr>
              <a:cxnSpLocks noChangeShapeType="1"/>
            </p:cNvCxnSpPr>
            <p:nvPr/>
          </p:nvCxnSpPr>
          <p:spPr bwMode="auto">
            <a:xfrm>
              <a:off x="8295128" y="5614597"/>
              <a:ext cx="37584" cy="108474"/>
            </a:xfrm>
            <a:prstGeom prst="straightConnector1">
              <a:avLst/>
            </a:prstGeom>
            <a:noFill/>
            <a:ln w="9525">
              <a:solidFill>
                <a:srgbClr val="000000"/>
              </a:solidFill>
              <a:round/>
              <a:headEnd/>
              <a:tailEnd/>
            </a:ln>
          </p:spPr>
        </p:cxnSp>
        <p:cxnSp>
          <p:nvCxnSpPr>
            <p:cNvPr id="49284" name="AutoShape 151"/>
            <p:cNvCxnSpPr>
              <a:cxnSpLocks noChangeShapeType="1"/>
            </p:cNvCxnSpPr>
            <p:nvPr/>
          </p:nvCxnSpPr>
          <p:spPr bwMode="auto">
            <a:xfrm>
              <a:off x="8423986" y="5803247"/>
              <a:ext cx="37584" cy="108474"/>
            </a:xfrm>
            <a:prstGeom prst="straightConnector1">
              <a:avLst/>
            </a:prstGeom>
            <a:noFill/>
            <a:ln w="9525">
              <a:solidFill>
                <a:srgbClr val="000000"/>
              </a:solidFill>
              <a:round/>
              <a:headEnd/>
              <a:tailEnd/>
            </a:ln>
          </p:spPr>
        </p:cxnSp>
        <p:cxnSp>
          <p:nvCxnSpPr>
            <p:cNvPr id="49285" name="AutoShape 152"/>
            <p:cNvCxnSpPr>
              <a:cxnSpLocks noChangeShapeType="1"/>
            </p:cNvCxnSpPr>
            <p:nvPr/>
          </p:nvCxnSpPr>
          <p:spPr bwMode="auto">
            <a:xfrm flipH="1">
              <a:off x="8166270" y="5629837"/>
              <a:ext cx="37584" cy="108474"/>
            </a:xfrm>
            <a:prstGeom prst="straightConnector1">
              <a:avLst/>
            </a:prstGeom>
            <a:noFill/>
            <a:ln w="9525">
              <a:solidFill>
                <a:srgbClr val="000000"/>
              </a:solidFill>
              <a:round/>
              <a:headEnd/>
              <a:tailEnd/>
            </a:ln>
          </p:spPr>
        </p:cxnSp>
        <p:cxnSp>
          <p:nvCxnSpPr>
            <p:cNvPr id="49286" name="AutoShape 153"/>
            <p:cNvCxnSpPr>
              <a:cxnSpLocks noChangeShapeType="1"/>
            </p:cNvCxnSpPr>
            <p:nvPr/>
          </p:nvCxnSpPr>
          <p:spPr bwMode="auto">
            <a:xfrm flipH="1">
              <a:off x="8295128" y="5818487"/>
              <a:ext cx="37584" cy="108474"/>
            </a:xfrm>
            <a:prstGeom prst="straightConnector1">
              <a:avLst/>
            </a:prstGeom>
            <a:noFill/>
            <a:ln w="9525">
              <a:solidFill>
                <a:srgbClr val="000000"/>
              </a:solidFill>
              <a:round/>
              <a:headEnd/>
              <a:tailEnd/>
            </a:ln>
          </p:spPr>
        </p:cxnSp>
        <p:sp>
          <p:nvSpPr>
            <p:cNvPr id="201" name="Oval 155"/>
            <p:cNvSpPr>
              <a:spLocks noChangeArrowheads="1"/>
            </p:cNvSpPr>
            <p:nvPr/>
          </p:nvSpPr>
          <p:spPr bwMode="auto">
            <a:xfrm>
              <a:off x="7341142" y="5622755"/>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02" name="Oval 156"/>
            <p:cNvSpPr>
              <a:spLocks noChangeArrowheads="1"/>
            </p:cNvSpPr>
            <p:nvPr/>
          </p:nvSpPr>
          <p:spPr bwMode="auto">
            <a:xfrm>
              <a:off x="7212284" y="5811406"/>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03" name="Oval 157"/>
            <p:cNvSpPr>
              <a:spLocks noChangeArrowheads="1"/>
            </p:cNvSpPr>
            <p:nvPr/>
          </p:nvSpPr>
          <p:spPr bwMode="auto">
            <a:xfrm>
              <a:off x="7083426" y="6000057"/>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04" name="Oval 158"/>
            <p:cNvSpPr>
              <a:spLocks noChangeArrowheads="1"/>
            </p:cNvSpPr>
            <p:nvPr/>
          </p:nvSpPr>
          <p:spPr bwMode="auto">
            <a:xfrm>
              <a:off x="7341142" y="6000057"/>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05" name="Oval 159"/>
            <p:cNvSpPr>
              <a:spLocks noChangeArrowheads="1"/>
            </p:cNvSpPr>
            <p:nvPr/>
          </p:nvSpPr>
          <p:spPr bwMode="auto">
            <a:xfrm>
              <a:off x="7470000" y="5811406"/>
              <a:ext cx="128858" cy="113190"/>
            </a:xfrm>
            <a:prstGeom prst="ellipse">
              <a:avLst/>
            </a:prstGeom>
            <a:gradFill rotWithShape="1">
              <a:gsLst>
                <a:gs pos="0">
                  <a:srgbClr val="008000"/>
                </a:gs>
                <a:gs pos="80000">
                  <a:srgbClr val="009900"/>
                </a:gs>
                <a:gs pos="100000">
                  <a:srgbClr val="33CC33"/>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cxnSp>
          <p:nvCxnSpPr>
            <p:cNvPr id="49302" name="AutoShape 160"/>
            <p:cNvCxnSpPr>
              <a:cxnSpLocks noChangeShapeType="1"/>
            </p:cNvCxnSpPr>
            <p:nvPr/>
          </p:nvCxnSpPr>
          <p:spPr bwMode="auto">
            <a:xfrm flipH="1">
              <a:off x="7322350" y="5711819"/>
              <a:ext cx="37584" cy="108474"/>
            </a:xfrm>
            <a:prstGeom prst="straightConnector1">
              <a:avLst/>
            </a:prstGeom>
            <a:noFill/>
            <a:ln w="9525">
              <a:solidFill>
                <a:srgbClr val="000000"/>
              </a:solidFill>
              <a:round/>
              <a:headEnd/>
              <a:tailEnd/>
            </a:ln>
          </p:spPr>
        </p:cxnSp>
        <p:cxnSp>
          <p:nvCxnSpPr>
            <p:cNvPr id="49303" name="AutoShape 161"/>
            <p:cNvCxnSpPr>
              <a:cxnSpLocks noChangeShapeType="1"/>
            </p:cNvCxnSpPr>
            <p:nvPr/>
          </p:nvCxnSpPr>
          <p:spPr bwMode="auto">
            <a:xfrm flipH="1">
              <a:off x="7193492" y="5908089"/>
              <a:ext cx="37584" cy="108474"/>
            </a:xfrm>
            <a:prstGeom prst="straightConnector1">
              <a:avLst/>
            </a:prstGeom>
            <a:noFill/>
            <a:ln w="9525">
              <a:solidFill>
                <a:srgbClr val="000000"/>
              </a:solidFill>
              <a:round/>
              <a:headEnd/>
              <a:tailEnd/>
            </a:ln>
          </p:spPr>
        </p:cxnSp>
        <p:cxnSp>
          <p:nvCxnSpPr>
            <p:cNvPr id="49304" name="AutoShape 162"/>
            <p:cNvCxnSpPr>
              <a:cxnSpLocks noChangeShapeType="1"/>
            </p:cNvCxnSpPr>
            <p:nvPr/>
          </p:nvCxnSpPr>
          <p:spPr bwMode="auto">
            <a:xfrm>
              <a:off x="7451208" y="5704199"/>
              <a:ext cx="37584" cy="108474"/>
            </a:xfrm>
            <a:prstGeom prst="straightConnector1">
              <a:avLst/>
            </a:prstGeom>
            <a:noFill/>
            <a:ln w="9525">
              <a:solidFill>
                <a:srgbClr val="000000"/>
              </a:solidFill>
              <a:round/>
              <a:headEnd/>
              <a:tailEnd/>
            </a:ln>
          </p:spPr>
        </p:cxnSp>
        <p:cxnSp>
          <p:nvCxnSpPr>
            <p:cNvPr id="49305" name="AutoShape 163"/>
            <p:cNvCxnSpPr>
              <a:cxnSpLocks noChangeShapeType="1"/>
            </p:cNvCxnSpPr>
            <p:nvPr/>
          </p:nvCxnSpPr>
          <p:spPr bwMode="auto">
            <a:xfrm>
              <a:off x="7322350" y="5900469"/>
              <a:ext cx="37584" cy="108474"/>
            </a:xfrm>
            <a:prstGeom prst="straightConnector1">
              <a:avLst/>
            </a:prstGeom>
            <a:noFill/>
            <a:ln w="9525">
              <a:solidFill>
                <a:srgbClr val="000000"/>
              </a:solidFill>
              <a:round/>
              <a:headEnd/>
              <a:tailEnd/>
            </a:ln>
          </p:spPr>
        </p:cxnSp>
      </p:grpSp>
      <p:grpSp>
        <p:nvGrpSpPr>
          <p:cNvPr id="14" name="Group 139"/>
          <p:cNvGrpSpPr>
            <a:grpSpLocks/>
          </p:cNvGrpSpPr>
          <p:nvPr/>
        </p:nvGrpSpPr>
        <p:grpSpPr bwMode="auto">
          <a:xfrm>
            <a:off x="9710745" y="2411943"/>
            <a:ext cx="1087437" cy="767950"/>
            <a:chOff x="2521549" y="5094502"/>
            <a:chExt cx="1495080" cy="1111255"/>
          </a:xfrm>
        </p:grpSpPr>
        <p:sp>
          <p:nvSpPr>
            <p:cNvPr id="211" name="Oval 68"/>
            <p:cNvSpPr>
              <a:spLocks noChangeArrowheads="1"/>
            </p:cNvSpPr>
            <p:nvPr/>
          </p:nvSpPr>
          <p:spPr bwMode="auto">
            <a:xfrm flipH="1">
              <a:off x="3247775" y="5716593"/>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12" name="Oval 71"/>
            <p:cNvSpPr>
              <a:spLocks noChangeArrowheads="1"/>
            </p:cNvSpPr>
            <p:nvPr/>
          </p:nvSpPr>
          <p:spPr bwMode="auto">
            <a:xfrm flipH="1">
              <a:off x="3247775" y="6092873"/>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13" name="Oval 72"/>
            <p:cNvSpPr>
              <a:spLocks noChangeArrowheads="1"/>
            </p:cNvSpPr>
            <p:nvPr/>
          </p:nvSpPr>
          <p:spPr bwMode="auto">
            <a:xfrm flipH="1">
              <a:off x="3119776" y="5904733"/>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cxnSp>
          <p:nvCxnSpPr>
            <p:cNvPr id="49195" name="AutoShape 73"/>
            <p:cNvCxnSpPr>
              <a:cxnSpLocks noChangeShapeType="1"/>
            </p:cNvCxnSpPr>
            <p:nvPr/>
          </p:nvCxnSpPr>
          <p:spPr bwMode="auto">
            <a:xfrm>
              <a:off x="3357107" y="5813015"/>
              <a:ext cx="37333" cy="108181"/>
            </a:xfrm>
            <a:prstGeom prst="straightConnector1">
              <a:avLst/>
            </a:prstGeom>
            <a:noFill/>
            <a:ln w="9525">
              <a:solidFill>
                <a:srgbClr val="000000"/>
              </a:solidFill>
              <a:round/>
              <a:headEnd/>
              <a:tailEnd/>
            </a:ln>
          </p:spPr>
        </p:cxnSp>
        <p:cxnSp>
          <p:nvCxnSpPr>
            <p:cNvPr id="49196" name="AutoShape 74"/>
            <p:cNvCxnSpPr>
              <a:cxnSpLocks noChangeShapeType="1"/>
            </p:cNvCxnSpPr>
            <p:nvPr/>
          </p:nvCxnSpPr>
          <p:spPr bwMode="auto">
            <a:xfrm>
              <a:off x="3485106" y="6001155"/>
              <a:ext cx="37333" cy="108181"/>
            </a:xfrm>
            <a:prstGeom prst="straightConnector1">
              <a:avLst/>
            </a:prstGeom>
            <a:noFill/>
            <a:ln w="9525">
              <a:solidFill>
                <a:srgbClr val="000000"/>
              </a:solidFill>
              <a:round/>
              <a:headEnd/>
              <a:tailEnd/>
            </a:ln>
          </p:spPr>
        </p:cxnSp>
        <p:cxnSp>
          <p:nvCxnSpPr>
            <p:cNvPr id="49197" name="AutoShape 75"/>
            <p:cNvCxnSpPr>
              <a:cxnSpLocks noChangeShapeType="1"/>
            </p:cNvCxnSpPr>
            <p:nvPr/>
          </p:nvCxnSpPr>
          <p:spPr bwMode="auto">
            <a:xfrm flipH="1">
              <a:off x="3229108" y="5813015"/>
              <a:ext cx="37333" cy="108181"/>
            </a:xfrm>
            <a:prstGeom prst="straightConnector1">
              <a:avLst/>
            </a:prstGeom>
            <a:noFill/>
            <a:ln w="9525">
              <a:solidFill>
                <a:srgbClr val="000000"/>
              </a:solidFill>
              <a:round/>
              <a:headEnd/>
              <a:tailEnd/>
            </a:ln>
          </p:spPr>
        </p:cxnSp>
        <p:cxnSp>
          <p:nvCxnSpPr>
            <p:cNvPr id="49198" name="AutoShape 76"/>
            <p:cNvCxnSpPr>
              <a:cxnSpLocks noChangeShapeType="1"/>
            </p:cNvCxnSpPr>
            <p:nvPr/>
          </p:nvCxnSpPr>
          <p:spPr bwMode="auto">
            <a:xfrm flipH="1">
              <a:off x="3357107" y="6001155"/>
              <a:ext cx="37333" cy="108181"/>
            </a:xfrm>
            <a:prstGeom prst="straightConnector1">
              <a:avLst/>
            </a:prstGeom>
            <a:noFill/>
            <a:ln w="9525">
              <a:solidFill>
                <a:srgbClr val="000000"/>
              </a:solidFill>
              <a:round/>
              <a:headEnd/>
              <a:tailEnd/>
            </a:ln>
          </p:spPr>
        </p:cxnSp>
        <p:sp>
          <p:nvSpPr>
            <p:cNvPr id="218" name="Oval 77"/>
            <p:cNvSpPr>
              <a:spLocks noChangeArrowheads="1"/>
            </p:cNvSpPr>
            <p:nvPr/>
          </p:nvSpPr>
          <p:spPr bwMode="auto">
            <a:xfrm>
              <a:off x="2731487" y="5094502"/>
              <a:ext cx="979320" cy="61012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defRPr/>
              </a:pPr>
              <a:r>
                <a:rPr lang="en-GB" sz="900" b="1" dirty="0">
                  <a:solidFill>
                    <a:srgbClr val="FFFFFF"/>
                  </a:solidFill>
                  <a:latin typeface="Arial" charset="0"/>
                  <a:ea typeface="ＭＳ Ｐゴシック"/>
                  <a:cs typeface="Arial" pitchFamily="34" charset="0"/>
                </a:rPr>
                <a:t>AS-</a:t>
              </a:r>
            </a:p>
            <a:p>
              <a:pPr algn="ctr" defTabSz="913943" eaLnBrk="0" fontAlgn="base" hangingPunct="0">
                <a:spcBef>
                  <a:spcPct val="0"/>
                </a:spcBef>
                <a:spcAft>
                  <a:spcPct val="0"/>
                </a:spcAft>
                <a:buClr>
                  <a:srgbClr val="949EAA"/>
                </a:buClr>
                <a:defRPr/>
              </a:pPr>
              <a:r>
                <a:rPr lang="en-GB" sz="900" b="1" dirty="0">
                  <a:solidFill>
                    <a:srgbClr val="FFFFFF"/>
                  </a:solidFill>
                  <a:latin typeface="Arial" charset="0"/>
                  <a:ea typeface="ＭＳ Ｐゴシック"/>
                  <a:cs typeface="Arial" pitchFamily="34" charset="0"/>
                </a:rPr>
                <a:t>Maintained</a:t>
              </a:r>
            </a:p>
          </p:txBody>
        </p:sp>
        <p:sp>
          <p:nvSpPr>
            <p:cNvPr id="219" name="Oval 79"/>
            <p:cNvSpPr>
              <a:spLocks noChangeArrowheads="1"/>
            </p:cNvSpPr>
            <p:nvPr/>
          </p:nvSpPr>
          <p:spPr bwMode="auto">
            <a:xfrm flipH="1">
              <a:off x="3632632" y="5523854"/>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20" name="Oval 82"/>
            <p:cNvSpPr>
              <a:spLocks noChangeArrowheads="1"/>
            </p:cNvSpPr>
            <p:nvPr/>
          </p:nvSpPr>
          <p:spPr bwMode="auto">
            <a:xfrm flipH="1">
              <a:off x="3632632" y="5900134"/>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21" name="Oval 83"/>
            <p:cNvSpPr>
              <a:spLocks noChangeArrowheads="1"/>
            </p:cNvSpPr>
            <p:nvPr/>
          </p:nvSpPr>
          <p:spPr bwMode="auto">
            <a:xfrm flipH="1">
              <a:off x="3504633" y="5711994"/>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cxnSp>
          <p:nvCxnSpPr>
            <p:cNvPr id="49211" name="AutoShape 84"/>
            <p:cNvCxnSpPr>
              <a:cxnSpLocks noChangeShapeType="1"/>
            </p:cNvCxnSpPr>
            <p:nvPr/>
          </p:nvCxnSpPr>
          <p:spPr bwMode="auto">
            <a:xfrm>
              <a:off x="3741964" y="5620276"/>
              <a:ext cx="37333" cy="108181"/>
            </a:xfrm>
            <a:prstGeom prst="straightConnector1">
              <a:avLst/>
            </a:prstGeom>
            <a:noFill/>
            <a:ln w="9525">
              <a:solidFill>
                <a:srgbClr val="000000"/>
              </a:solidFill>
              <a:round/>
              <a:headEnd/>
              <a:tailEnd/>
            </a:ln>
          </p:spPr>
        </p:cxnSp>
        <p:cxnSp>
          <p:nvCxnSpPr>
            <p:cNvPr id="49212" name="AutoShape 85"/>
            <p:cNvCxnSpPr>
              <a:cxnSpLocks noChangeShapeType="1"/>
            </p:cNvCxnSpPr>
            <p:nvPr/>
          </p:nvCxnSpPr>
          <p:spPr bwMode="auto">
            <a:xfrm>
              <a:off x="3869963" y="5808416"/>
              <a:ext cx="37333" cy="108181"/>
            </a:xfrm>
            <a:prstGeom prst="straightConnector1">
              <a:avLst/>
            </a:prstGeom>
            <a:noFill/>
            <a:ln w="9525">
              <a:solidFill>
                <a:srgbClr val="000000"/>
              </a:solidFill>
              <a:round/>
              <a:headEnd/>
              <a:tailEnd/>
            </a:ln>
          </p:spPr>
        </p:cxnSp>
        <p:cxnSp>
          <p:nvCxnSpPr>
            <p:cNvPr id="49213" name="AutoShape 86"/>
            <p:cNvCxnSpPr>
              <a:cxnSpLocks noChangeShapeType="1"/>
            </p:cNvCxnSpPr>
            <p:nvPr/>
          </p:nvCxnSpPr>
          <p:spPr bwMode="auto">
            <a:xfrm flipH="1">
              <a:off x="3613965" y="5620276"/>
              <a:ext cx="37333" cy="108181"/>
            </a:xfrm>
            <a:prstGeom prst="straightConnector1">
              <a:avLst/>
            </a:prstGeom>
            <a:noFill/>
            <a:ln w="9525">
              <a:solidFill>
                <a:srgbClr val="000000"/>
              </a:solidFill>
              <a:round/>
              <a:headEnd/>
              <a:tailEnd/>
            </a:ln>
          </p:spPr>
        </p:cxnSp>
        <p:cxnSp>
          <p:nvCxnSpPr>
            <p:cNvPr id="49214" name="AutoShape 87"/>
            <p:cNvCxnSpPr>
              <a:cxnSpLocks noChangeShapeType="1"/>
            </p:cNvCxnSpPr>
            <p:nvPr/>
          </p:nvCxnSpPr>
          <p:spPr bwMode="auto">
            <a:xfrm flipH="1">
              <a:off x="3741964" y="5808416"/>
              <a:ext cx="37333" cy="108181"/>
            </a:xfrm>
            <a:prstGeom prst="straightConnector1">
              <a:avLst/>
            </a:prstGeom>
            <a:noFill/>
            <a:ln w="9525">
              <a:solidFill>
                <a:srgbClr val="000000"/>
              </a:solidFill>
              <a:round/>
              <a:headEnd/>
              <a:tailEnd/>
            </a:ln>
          </p:spPr>
        </p:cxnSp>
        <p:sp>
          <p:nvSpPr>
            <p:cNvPr id="226" name="Oval 89"/>
            <p:cNvSpPr>
              <a:spLocks noChangeArrowheads="1"/>
            </p:cNvSpPr>
            <p:nvPr/>
          </p:nvSpPr>
          <p:spPr bwMode="auto">
            <a:xfrm>
              <a:off x="2777547" y="5625812"/>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27" name="Oval 90"/>
            <p:cNvSpPr>
              <a:spLocks noChangeArrowheads="1"/>
            </p:cNvSpPr>
            <p:nvPr/>
          </p:nvSpPr>
          <p:spPr bwMode="auto">
            <a:xfrm>
              <a:off x="2649548" y="5813952"/>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28" name="Oval 91"/>
            <p:cNvSpPr>
              <a:spLocks noChangeArrowheads="1"/>
            </p:cNvSpPr>
            <p:nvPr/>
          </p:nvSpPr>
          <p:spPr bwMode="auto">
            <a:xfrm>
              <a:off x="2521549" y="6002092"/>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cxnSp>
          <p:nvCxnSpPr>
            <p:cNvPr id="49224" name="AutoShape 94"/>
            <p:cNvCxnSpPr>
              <a:cxnSpLocks noChangeShapeType="1"/>
            </p:cNvCxnSpPr>
            <p:nvPr/>
          </p:nvCxnSpPr>
          <p:spPr bwMode="auto">
            <a:xfrm flipH="1">
              <a:off x="2758880" y="5722234"/>
              <a:ext cx="37333" cy="108181"/>
            </a:xfrm>
            <a:prstGeom prst="straightConnector1">
              <a:avLst/>
            </a:prstGeom>
            <a:noFill/>
            <a:ln w="9525">
              <a:solidFill>
                <a:srgbClr val="000000"/>
              </a:solidFill>
              <a:round/>
              <a:headEnd/>
              <a:tailEnd/>
            </a:ln>
          </p:spPr>
        </p:cxnSp>
        <p:cxnSp>
          <p:nvCxnSpPr>
            <p:cNvPr id="49225" name="AutoShape 95"/>
            <p:cNvCxnSpPr>
              <a:cxnSpLocks noChangeShapeType="1"/>
            </p:cNvCxnSpPr>
            <p:nvPr/>
          </p:nvCxnSpPr>
          <p:spPr bwMode="auto">
            <a:xfrm flipH="1">
              <a:off x="2630881" y="5910374"/>
              <a:ext cx="37333" cy="108181"/>
            </a:xfrm>
            <a:prstGeom prst="straightConnector1">
              <a:avLst/>
            </a:prstGeom>
            <a:noFill/>
            <a:ln w="9525">
              <a:solidFill>
                <a:srgbClr val="000000"/>
              </a:solidFill>
              <a:round/>
              <a:headEnd/>
              <a:tailEnd/>
            </a:ln>
          </p:spPr>
        </p:cxnSp>
        <p:cxnSp>
          <p:nvCxnSpPr>
            <p:cNvPr id="49226" name="AutoShape 96"/>
            <p:cNvCxnSpPr>
              <a:cxnSpLocks noChangeShapeType="1"/>
            </p:cNvCxnSpPr>
            <p:nvPr/>
          </p:nvCxnSpPr>
          <p:spPr bwMode="auto">
            <a:xfrm>
              <a:off x="2886879" y="5722234"/>
              <a:ext cx="37333" cy="108181"/>
            </a:xfrm>
            <a:prstGeom prst="straightConnector1">
              <a:avLst/>
            </a:prstGeom>
            <a:noFill/>
            <a:ln w="9525">
              <a:solidFill>
                <a:srgbClr val="000000"/>
              </a:solidFill>
              <a:round/>
              <a:headEnd/>
              <a:tailEnd/>
            </a:ln>
          </p:spPr>
        </p:cxnSp>
        <p:cxnSp>
          <p:nvCxnSpPr>
            <p:cNvPr id="49227" name="AutoShape 97"/>
            <p:cNvCxnSpPr>
              <a:cxnSpLocks noChangeShapeType="1"/>
            </p:cNvCxnSpPr>
            <p:nvPr/>
          </p:nvCxnSpPr>
          <p:spPr bwMode="auto">
            <a:xfrm>
              <a:off x="2758880" y="5910374"/>
              <a:ext cx="37333" cy="108181"/>
            </a:xfrm>
            <a:prstGeom prst="straightConnector1">
              <a:avLst/>
            </a:prstGeom>
            <a:noFill/>
            <a:ln w="9525">
              <a:solidFill>
                <a:srgbClr val="000000"/>
              </a:solidFill>
              <a:round/>
              <a:headEnd/>
              <a:tailEnd/>
            </a:ln>
          </p:spPr>
        </p:cxnSp>
        <p:sp>
          <p:nvSpPr>
            <p:cNvPr id="233" name="Oval 69"/>
            <p:cNvSpPr>
              <a:spLocks noChangeArrowheads="1"/>
            </p:cNvSpPr>
            <p:nvPr/>
          </p:nvSpPr>
          <p:spPr bwMode="auto">
            <a:xfrm flipH="1">
              <a:off x="3375774" y="5904733"/>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34" name="Oval 70"/>
            <p:cNvSpPr>
              <a:spLocks noChangeArrowheads="1"/>
            </p:cNvSpPr>
            <p:nvPr/>
          </p:nvSpPr>
          <p:spPr bwMode="auto">
            <a:xfrm flipH="1">
              <a:off x="3503773" y="6092873"/>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35" name="Oval 80"/>
            <p:cNvSpPr>
              <a:spLocks noChangeArrowheads="1"/>
            </p:cNvSpPr>
            <p:nvPr/>
          </p:nvSpPr>
          <p:spPr bwMode="auto">
            <a:xfrm flipH="1">
              <a:off x="3760631" y="5711994"/>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36" name="Oval 81"/>
            <p:cNvSpPr>
              <a:spLocks noChangeArrowheads="1"/>
            </p:cNvSpPr>
            <p:nvPr/>
          </p:nvSpPr>
          <p:spPr bwMode="auto">
            <a:xfrm flipH="1">
              <a:off x="3888630" y="5900134"/>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37" name="Oval 92"/>
            <p:cNvSpPr>
              <a:spLocks noChangeArrowheads="1"/>
            </p:cNvSpPr>
            <p:nvPr/>
          </p:nvSpPr>
          <p:spPr bwMode="auto">
            <a:xfrm>
              <a:off x="2777547" y="6002092"/>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sp>
          <p:nvSpPr>
            <p:cNvPr id="238" name="Oval 93"/>
            <p:cNvSpPr>
              <a:spLocks noChangeArrowheads="1"/>
            </p:cNvSpPr>
            <p:nvPr/>
          </p:nvSpPr>
          <p:spPr bwMode="auto">
            <a:xfrm>
              <a:off x="2905546" y="5813952"/>
              <a:ext cx="127999" cy="112884"/>
            </a:xfrm>
            <a:prstGeom prst="ellipse">
              <a:avLst/>
            </a:prstGeom>
            <a:gradFill rotWithShape="1">
              <a:gsLst>
                <a:gs pos="0">
                  <a:srgbClr val="CC0000"/>
                </a:gs>
                <a:gs pos="80000">
                  <a:srgbClr val="FF0000"/>
                </a:gs>
                <a:gs pos="100000">
                  <a:srgbClr val="FF6600"/>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defTabSz="913943" eaLnBrk="0" fontAlgn="base" hangingPunct="0">
                <a:spcBef>
                  <a:spcPct val="0"/>
                </a:spcBef>
                <a:spcAft>
                  <a:spcPct val="0"/>
                </a:spcAft>
                <a:buClr>
                  <a:srgbClr val="949EAA"/>
                </a:buClr>
              </a:pPr>
              <a:endParaRPr lang="en-US" sz="999" b="1">
                <a:solidFill>
                  <a:srgbClr val="000000"/>
                </a:solidFill>
                <a:latin typeface="Arial" pitchFamily="34" charset="0"/>
                <a:ea typeface="ＭＳ Ｐゴシック"/>
                <a:cs typeface="Arial" pitchFamily="34" charset="0"/>
              </a:endParaRPr>
            </a:p>
          </p:txBody>
        </p:sp>
      </p:grpSp>
      <p:pic>
        <p:nvPicPr>
          <p:cNvPr id="49175" name="Picture 79"/>
          <p:cNvPicPr>
            <a:picLocks noChangeAspect="1" noChangeArrowheads="1"/>
          </p:cNvPicPr>
          <p:nvPr/>
        </p:nvPicPr>
        <p:blipFill>
          <a:blip r:embed="rId20" cstate="email"/>
          <a:srcRect/>
          <a:stretch>
            <a:fillRect/>
          </a:stretch>
        </p:blipFill>
        <p:spPr bwMode="auto">
          <a:xfrm>
            <a:off x="1481138" y="2189822"/>
            <a:ext cx="1703387" cy="1182071"/>
          </a:xfrm>
          <a:prstGeom prst="rect">
            <a:avLst/>
          </a:prstGeom>
          <a:noFill/>
          <a:ln w="9525">
            <a:noFill/>
            <a:miter lim="800000"/>
            <a:headEnd/>
            <a:tailEnd/>
          </a:ln>
        </p:spPr>
      </p:pic>
      <p:pic>
        <p:nvPicPr>
          <p:cNvPr id="49176" name="Picture 78" descr="Bilder"/>
          <p:cNvPicPr>
            <a:picLocks noChangeAspect="1" noChangeArrowheads="1"/>
          </p:cNvPicPr>
          <p:nvPr/>
        </p:nvPicPr>
        <p:blipFill>
          <a:blip r:embed="rId21" cstate="email"/>
          <a:srcRect/>
          <a:stretch>
            <a:fillRect/>
          </a:stretch>
        </p:blipFill>
        <p:spPr bwMode="auto">
          <a:xfrm>
            <a:off x="3822700" y="2208848"/>
            <a:ext cx="1552575" cy="1121778"/>
          </a:xfrm>
          <a:prstGeom prst="rect">
            <a:avLst/>
          </a:prstGeom>
          <a:noFill/>
          <a:ln w="9525">
            <a:noFill/>
            <a:miter lim="800000"/>
            <a:headEnd/>
            <a:tailEnd/>
          </a:ln>
        </p:spPr>
      </p:pic>
      <p:grpSp>
        <p:nvGrpSpPr>
          <p:cNvPr id="6" name="Group 544"/>
          <p:cNvGrpSpPr>
            <a:grpSpLocks/>
          </p:cNvGrpSpPr>
          <p:nvPr/>
        </p:nvGrpSpPr>
        <p:grpSpPr bwMode="auto">
          <a:xfrm>
            <a:off x="4106870" y="4972834"/>
            <a:ext cx="936625" cy="355415"/>
            <a:chOff x="7470775" y="5352387"/>
            <a:chExt cx="936625" cy="354829"/>
          </a:xfrm>
        </p:grpSpPr>
        <p:pic>
          <p:nvPicPr>
            <p:cNvPr id="49368" name="Picture 54"/>
            <p:cNvPicPr>
              <a:picLocks noChangeAspect="1" noChangeArrowheads="1"/>
            </p:cNvPicPr>
            <p:nvPr/>
          </p:nvPicPr>
          <p:blipFill>
            <a:blip r:embed="rId22" cstate="email"/>
            <a:srcRect/>
            <a:stretch>
              <a:fillRect/>
            </a:stretch>
          </p:blipFill>
          <p:spPr bwMode="auto">
            <a:xfrm>
              <a:off x="7470775" y="5352387"/>
              <a:ext cx="407988" cy="354829"/>
            </a:xfrm>
            <a:prstGeom prst="rect">
              <a:avLst/>
            </a:prstGeom>
            <a:noFill/>
            <a:ln w="9525">
              <a:noFill/>
              <a:miter lim="800000"/>
              <a:headEnd/>
              <a:tailEnd/>
            </a:ln>
          </p:spPr>
        </p:pic>
        <p:sp>
          <p:nvSpPr>
            <p:cNvPr id="49369" name="Text Box 58"/>
            <p:cNvSpPr txBox="1">
              <a:spLocks noChangeArrowheads="1"/>
            </p:cNvSpPr>
            <p:nvPr/>
          </p:nvSpPr>
          <p:spPr bwMode="auto">
            <a:xfrm>
              <a:off x="7954962" y="5439314"/>
              <a:ext cx="452438" cy="244475"/>
            </a:xfrm>
            <a:prstGeom prst="rect">
              <a:avLst/>
            </a:prstGeom>
            <a:noFill/>
            <a:ln w="9525">
              <a:noFill/>
              <a:miter lim="800000"/>
              <a:headEnd/>
              <a:tailEnd/>
            </a:ln>
          </p:spPr>
          <p:txBody>
            <a:bodyPr wrap="none">
              <a:spAutoFit/>
            </a:bodyPr>
            <a:lstStyle/>
            <a:p>
              <a:pPr defTabSz="913943" fontAlgn="base">
                <a:spcBef>
                  <a:spcPct val="0"/>
                </a:spcBef>
                <a:spcAft>
                  <a:spcPct val="0"/>
                </a:spcAft>
                <a:buClr>
                  <a:srgbClr val="949EAA"/>
                </a:buClr>
              </a:pPr>
              <a:r>
                <a:rPr lang="en-US" altLang="de-DE" sz="999" b="1">
                  <a:solidFill>
                    <a:srgbClr val="336699"/>
                  </a:solidFill>
                  <a:latin typeface="Arial" pitchFamily="34" charset="0"/>
                  <a:ea typeface="ＭＳ Ｐゴシック"/>
                  <a:cs typeface="Arial" pitchFamily="34" charset="0"/>
                </a:rPr>
                <a:t>Web</a:t>
              </a:r>
            </a:p>
          </p:txBody>
        </p:sp>
      </p:grpSp>
      <p:grpSp>
        <p:nvGrpSpPr>
          <p:cNvPr id="138" name="Group 137"/>
          <p:cNvGrpSpPr/>
          <p:nvPr/>
        </p:nvGrpSpPr>
        <p:grpSpPr>
          <a:xfrm>
            <a:off x="1169992" y="5619567"/>
            <a:ext cx="10545364" cy="628957"/>
            <a:chOff x="1170602" y="5620703"/>
            <a:chExt cx="10550856" cy="629285"/>
          </a:xfrm>
        </p:grpSpPr>
        <p:grpSp>
          <p:nvGrpSpPr>
            <p:cNvPr id="15" name="Group 991"/>
            <p:cNvGrpSpPr>
              <a:grpSpLocks/>
            </p:cNvGrpSpPr>
            <p:nvPr>
              <p:custDataLst>
                <p:tags r:id="rId2"/>
              </p:custDataLst>
            </p:nvPr>
          </p:nvGrpSpPr>
          <p:grpSpPr bwMode="auto">
            <a:xfrm>
              <a:off x="1170602" y="5632450"/>
              <a:ext cx="10403541" cy="617538"/>
              <a:chOff x="597647" y="5847333"/>
              <a:chExt cx="7218311" cy="393192"/>
            </a:xfrm>
          </p:grpSpPr>
          <p:sp>
            <p:nvSpPr>
              <p:cNvPr id="131" name="Chevron 18"/>
              <p:cNvSpPr>
                <a:spLocks noChangeArrowheads="1"/>
              </p:cNvSpPr>
              <p:nvPr>
                <p:custDataLst>
                  <p:tags r:id="rId4"/>
                </p:custDataLst>
              </p:nvPr>
            </p:nvSpPr>
            <p:spPr bwMode="auto">
              <a:xfrm>
                <a:off x="597647" y="5847333"/>
                <a:ext cx="1235378" cy="393192"/>
              </a:xfrm>
              <a:prstGeom prst="chevron">
                <a:avLst>
                  <a:gd name="adj" fmla="val 23332"/>
                </a:avLst>
              </a:prstGeom>
              <a:solidFill>
                <a:srgbClr val="96B4D7"/>
              </a:solidFill>
              <a:ln w="9525">
                <a:noFill/>
                <a:miter lim="800000"/>
                <a:headEnd/>
                <a:tailEnd/>
              </a:ln>
            </p:spPr>
            <p:txBody>
              <a:bodyPr lIns="107944" anchor="ctr"/>
              <a:lstStyle/>
              <a:p>
                <a:pPr defTabSz="913943" eaLnBrk="0" fontAlgn="base" hangingPunct="0">
                  <a:lnSpc>
                    <a:spcPct val="90000"/>
                  </a:lnSpc>
                  <a:spcBef>
                    <a:spcPts val="600"/>
                  </a:spcBef>
                  <a:spcAft>
                    <a:spcPct val="0"/>
                  </a:spcAft>
                  <a:buSzPct val="80000"/>
                </a:pPr>
                <a:endParaRPr lang="en-US" sz="1599" dirty="0">
                  <a:solidFill>
                    <a:srgbClr val="000000"/>
                  </a:solidFill>
                  <a:latin typeface="Arial" pitchFamily="34" charset="0"/>
                  <a:ea typeface="ＭＳ Ｐゴシック"/>
                  <a:cs typeface="Arial" pitchFamily="34" charset="0"/>
                </a:endParaRPr>
              </a:p>
            </p:txBody>
          </p:sp>
          <p:sp>
            <p:nvSpPr>
              <p:cNvPr id="132" name="Chevron 20"/>
              <p:cNvSpPr>
                <a:spLocks noChangeArrowheads="1"/>
              </p:cNvSpPr>
              <p:nvPr>
                <p:custDataLst>
                  <p:tags r:id="rId5"/>
                </p:custDataLst>
              </p:nvPr>
            </p:nvSpPr>
            <p:spPr bwMode="auto">
              <a:xfrm>
                <a:off x="1791148"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dirty="0">
                  <a:solidFill>
                    <a:srgbClr val="000000"/>
                  </a:solidFill>
                  <a:latin typeface="Arial" pitchFamily="34" charset="0"/>
                  <a:ea typeface="ＭＳ Ｐゴシック"/>
                  <a:cs typeface="Arial" pitchFamily="34" charset="0"/>
                </a:endParaRPr>
              </a:p>
            </p:txBody>
          </p:sp>
          <p:sp>
            <p:nvSpPr>
              <p:cNvPr id="133" name="Chevron 21"/>
              <p:cNvSpPr>
                <a:spLocks noChangeArrowheads="1"/>
              </p:cNvSpPr>
              <p:nvPr>
                <p:custDataLst>
                  <p:tags r:id="rId6"/>
                </p:custDataLst>
              </p:nvPr>
            </p:nvSpPr>
            <p:spPr bwMode="auto">
              <a:xfrm>
                <a:off x="2986853" y="5847333"/>
                <a:ext cx="1235378" cy="393192"/>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134" name="Chevron 22"/>
              <p:cNvSpPr>
                <a:spLocks noChangeArrowheads="1"/>
              </p:cNvSpPr>
              <p:nvPr>
                <p:custDataLst>
                  <p:tags r:id="rId7"/>
                </p:custDataLst>
              </p:nvPr>
            </p:nvSpPr>
            <p:spPr bwMode="auto">
              <a:xfrm>
                <a:off x="4180353" y="5847333"/>
                <a:ext cx="1236480" cy="393192"/>
              </a:xfrm>
              <a:prstGeom prst="chevron">
                <a:avLst>
                  <a:gd name="adj" fmla="val 23362"/>
                </a:avLst>
              </a:prstGeom>
              <a:solidFill>
                <a:srgbClr val="96B4D7"/>
              </a:solidFill>
              <a:ln w="38100">
                <a:noFill/>
                <a:miter lim="800000"/>
                <a:headEnd/>
                <a:tailEnd/>
              </a:ln>
            </p:spPr>
            <p:txBody>
              <a:bodyPr wrap="none" lIns="71963"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241" name="Chevron 24"/>
              <p:cNvSpPr>
                <a:spLocks noChangeArrowheads="1"/>
              </p:cNvSpPr>
              <p:nvPr>
                <p:custDataLst>
                  <p:tags r:id="rId8"/>
                </p:custDataLst>
              </p:nvPr>
            </p:nvSpPr>
            <p:spPr bwMode="auto">
              <a:xfrm>
                <a:off x="5376059" y="5847333"/>
                <a:ext cx="1235378" cy="393192"/>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242" name="Chevron 25"/>
              <p:cNvSpPr>
                <a:spLocks noChangeArrowheads="1"/>
              </p:cNvSpPr>
              <p:nvPr>
                <p:custDataLst>
                  <p:tags r:id="rId9"/>
                </p:custDataLst>
              </p:nvPr>
            </p:nvSpPr>
            <p:spPr bwMode="auto">
              <a:xfrm>
                <a:off x="6579478" y="5847333"/>
                <a:ext cx="1236480" cy="393192"/>
              </a:xfrm>
              <a:prstGeom prst="chevron">
                <a:avLst>
                  <a:gd name="adj" fmla="val 23362"/>
                </a:avLst>
              </a:prstGeom>
              <a:solidFill>
                <a:srgbClr val="3366AA"/>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799" b="1">
                  <a:solidFill>
                    <a:srgbClr val="FFFFFF"/>
                  </a:solidFill>
                  <a:latin typeface="Arial" pitchFamily="34" charset="0"/>
                  <a:ea typeface="ＭＳ Ｐゴシック"/>
                  <a:cs typeface="Arial" pitchFamily="34" charset="0"/>
                </a:endParaRPr>
              </a:p>
            </p:txBody>
          </p:sp>
        </p:grpSp>
        <p:grpSp>
          <p:nvGrpSpPr>
            <p:cNvPr id="16" name="Group 991"/>
            <p:cNvGrpSpPr/>
            <p:nvPr>
              <p:custDataLst>
                <p:tags r:id="rId3"/>
              </p:custDataLst>
            </p:nvPr>
          </p:nvGrpSpPr>
          <p:grpSpPr>
            <a:xfrm>
              <a:off x="1318115" y="5620703"/>
              <a:ext cx="10403343" cy="618836"/>
              <a:chOff x="597647" y="5847333"/>
              <a:chExt cx="7218311" cy="393192"/>
            </a:xfrm>
            <a:noFill/>
          </p:grpSpPr>
          <p:sp>
            <p:nvSpPr>
              <p:cNvPr id="244"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产品规划</a:t>
                </a:r>
                <a:endParaRPr lang="en-US" sz="1599" kern="0" dirty="0">
                  <a:solidFill>
                    <a:srgbClr val="000000"/>
                  </a:solidFill>
                  <a:latin typeface="Arial" charset="0"/>
                  <a:ea typeface="ＭＳ Ｐゴシック"/>
                  <a:cs typeface="Arial" pitchFamily="34" charset="0"/>
                </a:endParaRPr>
              </a:p>
            </p:txBody>
          </p:sp>
          <p:sp>
            <p:nvSpPr>
              <p:cNvPr id="245"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产品开发</a:t>
                </a:r>
                <a:endParaRPr lang="en-US" sz="1599" kern="0" dirty="0">
                  <a:solidFill>
                    <a:srgbClr val="000000"/>
                  </a:solidFill>
                  <a:latin typeface="Arial" charset="0"/>
                  <a:ea typeface="ＭＳ Ｐゴシック"/>
                  <a:cs typeface="Arial" pitchFamily="34" charset="0"/>
                </a:endParaRPr>
              </a:p>
            </p:txBody>
          </p:sp>
          <p:sp>
            <p:nvSpPr>
              <p:cNvPr id="246" name="Chevron 21"/>
              <p:cNvSpPr>
                <a:spLocks noChangeArrowheads="1"/>
              </p:cNvSpPr>
              <p:nvPr/>
            </p:nvSpPr>
            <p:spPr bwMode="auto">
              <a:xfrm>
                <a:off x="2986834"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生产规划</a:t>
                </a:r>
                <a:endParaRPr lang="en-US" sz="1599" kern="0" dirty="0">
                  <a:solidFill>
                    <a:srgbClr val="000000"/>
                  </a:solidFill>
                  <a:latin typeface="Arial" charset="0"/>
                  <a:ea typeface="ＭＳ Ｐゴシック"/>
                  <a:cs typeface="Arial" pitchFamily="34" charset="0"/>
                </a:endParaRPr>
              </a:p>
            </p:txBody>
          </p:sp>
          <p:sp>
            <p:nvSpPr>
              <p:cNvPr id="247" name="Chevron 22"/>
              <p:cNvSpPr>
                <a:spLocks noChangeArrowheads="1"/>
              </p:cNvSpPr>
              <p:nvPr/>
            </p:nvSpPr>
            <p:spPr bwMode="auto">
              <a:xfrm>
                <a:off x="4180634"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生产工程</a:t>
                </a:r>
                <a:endParaRPr lang="en-US" sz="1599" kern="0" dirty="0">
                  <a:solidFill>
                    <a:srgbClr val="000000"/>
                  </a:solidFill>
                  <a:latin typeface="Arial" charset="0"/>
                  <a:ea typeface="ＭＳ Ｐゴシック"/>
                  <a:cs typeface="Arial" pitchFamily="34" charset="0"/>
                </a:endParaRPr>
              </a:p>
            </p:txBody>
          </p:sp>
          <p:sp>
            <p:nvSpPr>
              <p:cNvPr id="248"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生产运营</a:t>
                </a:r>
                <a:endParaRPr lang="en-US" sz="1599" kern="0" dirty="0">
                  <a:solidFill>
                    <a:srgbClr val="000000"/>
                  </a:solidFill>
                  <a:latin typeface="Arial" charset="0"/>
                  <a:ea typeface="ＭＳ Ｐゴシック"/>
                  <a:cs typeface="Arial" pitchFamily="34" charset="0"/>
                </a:endParaRPr>
              </a:p>
            </p:txBody>
          </p:sp>
          <p:sp>
            <p:nvSpPr>
              <p:cNvPr id="249"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799" b="1" kern="0" dirty="0">
                    <a:solidFill>
                      <a:srgbClr val="000000"/>
                    </a:solidFill>
                    <a:latin typeface="Arial" charset="0"/>
                    <a:ea typeface="ＭＳ Ｐゴシック"/>
                    <a:cs typeface="Arial" pitchFamily="34" charset="0"/>
                  </a:rPr>
                  <a:t>服务支持</a:t>
                </a:r>
                <a:endParaRPr lang="en-US" sz="1799" b="1" kern="0" dirty="0">
                  <a:solidFill>
                    <a:srgbClr val="000000"/>
                  </a:solidFill>
                  <a:latin typeface="Arial" charset="0"/>
                  <a:ea typeface="ＭＳ Ｐゴシック"/>
                  <a:cs typeface="Arial" pitchFamily="34" charset="0"/>
                </a:endParaRPr>
              </a:p>
            </p:txBody>
          </p:sp>
        </p:grpSp>
      </p:grpSp>
    </p:spTree>
    <p:custDataLst>
      <p:tags r:id="rId1"/>
    </p:custDataLst>
    <p:extLst>
      <p:ext uri="{BB962C8B-B14F-4D97-AF65-F5344CB8AC3E}">
        <p14:creationId xmlns:p14="http://schemas.microsoft.com/office/powerpoint/2010/main" val="1962998240"/>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8"/>
          <p:cNvSpPr>
            <a:spLocks noChangeArrowheads="1"/>
          </p:cNvSpPr>
          <p:nvPr/>
        </p:nvSpPr>
        <p:spPr bwMode="auto">
          <a:xfrm>
            <a:off x="6275388" y="2105717"/>
            <a:ext cx="5522912"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en-US" altLang="de-DE" sz="1799" b="1">
              <a:solidFill>
                <a:srgbClr val="FFFFFF"/>
              </a:solidFill>
              <a:latin typeface="Arial" pitchFamily="34" charset="0"/>
              <a:ea typeface="ＭＳ Ｐゴシック"/>
              <a:cs typeface="Arial" pitchFamily="34" charset="0"/>
            </a:endParaRPr>
          </a:p>
        </p:txBody>
      </p:sp>
      <p:sp>
        <p:nvSpPr>
          <p:cNvPr id="50179" name="Title 113"/>
          <p:cNvSpPr>
            <a:spLocks noGrp="1"/>
          </p:cNvSpPr>
          <p:nvPr>
            <p:ph type="title"/>
          </p:nvPr>
        </p:nvSpPr>
        <p:spPr/>
        <p:txBody>
          <a:bodyPr/>
          <a:lstStyle/>
          <a:p>
            <a:r>
              <a:rPr lang="zh-CN" altLang="en-US" dirty="0" smtClean="0"/>
              <a:t>生产服务支持</a:t>
            </a:r>
            <a:endParaRPr lang="en-US" altLang="de-DE" dirty="0" smtClean="0"/>
          </a:p>
        </p:txBody>
      </p:sp>
      <p:sp>
        <p:nvSpPr>
          <p:cNvPr id="50180" name="Rectangle 8"/>
          <p:cNvSpPr>
            <a:spLocks noChangeArrowheads="1"/>
          </p:cNvSpPr>
          <p:nvPr/>
        </p:nvSpPr>
        <p:spPr bwMode="auto">
          <a:xfrm>
            <a:off x="539750" y="1620193"/>
            <a:ext cx="5522913" cy="485522"/>
          </a:xfrm>
          <a:prstGeom prst="rect">
            <a:avLst/>
          </a:prstGeom>
          <a:solidFill>
            <a:srgbClr val="3366AA"/>
          </a:solidFill>
          <a:ln w="9525">
            <a:noFill/>
            <a:miter lim="800000"/>
            <a:headEnd/>
            <a:tailEnd/>
          </a:ln>
        </p:spPr>
        <p:txBody>
          <a:bodyPr lIns="179906" anchor="ctr"/>
          <a:lstStyle/>
          <a:p>
            <a:pPr marL="342729" indent="-342729" defTabSz="913943" fontAlgn="base">
              <a:spcBef>
                <a:spcPct val="0"/>
              </a:spcBef>
              <a:spcAft>
                <a:spcPct val="0"/>
              </a:spcAft>
            </a:pPr>
            <a:r>
              <a:rPr lang="zh-CN" altLang="en-US" sz="1999" dirty="0">
                <a:solidFill>
                  <a:srgbClr val="FFFFFF"/>
                </a:solidFill>
                <a:latin typeface="Arial" pitchFamily="34" charset="0"/>
                <a:ea typeface="ＭＳ Ｐゴシック"/>
                <a:cs typeface="Arial" pitchFamily="34" charset="0"/>
              </a:rPr>
              <a:t>汽车行业的增值服务</a:t>
            </a:r>
            <a:endParaRPr lang="en-US" altLang="de-DE" sz="1999" dirty="0">
              <a:solidFill>
                <a:srgbClr val="FFFFFF"/>
              </a:solidFill>
              <a:latin typeface="Arial" pitchFamily="34" charset="0"/>
              <a:ea typeface="ＭＳ Ｐゴシック"/>
              <a:cs typeface="Arial" pitchFamily="34" charset="0"/>
            </a:endParaRPr>
          </a:p>
        </p:txBody>
      </p:sp>
      <p:sp>
        <p:nvSpPr>
          <p:cNvPr id="50181" name="Rectangle 8"/>
          <p:cNvSpPr>
            <a:spLocks noChangeArrowheads="1"/>
          </p:cNvSpPr>
          <p:nvPr/>
        </p:nvSpPr>
        <p:spPr bwMode="auto">
          <a:xfrm>
            <a:off x="536582" y="2105717"/>
            <a:ext cx="5522913"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en-US" altLang="de-DE" sz="1799" b="1">
              <a:solidFill>
                <a:srgbClr val="FFFFFF"/>
              </a:solidFill>
              <a:latin typeface="Arial" pitchFamily="34" charset="0"/>
              <a:ea typeface="ＭＳ Ｐゴシック"/>
              <a:cs typeface="Arial" pitchFamily="34" charset="0"/>
            </a:endParaRPr>
          </a:p>
        </p:txBody>
      </p:sp>
      <p:sp>
        <p:nvSpPr>
          <p:cNvPr id="44038" name="Rectangle 8"/>
          <p:cNvSpPr>
            <a:spLocks noChangeArrowheads="1"/>
          </p:cNvSpPr>
          <p:nvPr/>
        </p:nvSpPr>
        <p:spPr bwMode="auto">
          <a:xfrm>
            <a:off x="738188" y="2556820"/>
            <a:ext cx="4978400" cy="2491692"/>
          </a:xfrm>
          <a:prstGeom prst="rect">
            <a:avLst/>
          </a:prstGeom>
          <a:noFill/>
          <a:ln w="9525">
            <a:noFill/>
            <a:miter lim="800000"/>
            <a:headEnd/>
            <a:tailEnd/>
          </a:ln>
        </p:spPr>
        <p:txBody>
          <a:bodyPr tIns="0" bIns="0" anchor="ctr">
            <a:spAutoFit/>
          </a:bodyPr>
          <a:lstStyle/>
          <a:p>
            <a:pPr marL="261807" indent="-261807" defTabSz="913943" fontAlgn="base">
              <a:spcBef>
                <a:spcPct val="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Calibri" pitchFamily="34" charset="0"/>
              </a:rPr>
              <a:t>在线技术支持</a:t>
            </a:r>
            <a:endParaRPr lang="en-US" sz="1799" dirty="0">
              <a:solidFill>
                <a:srgbClr val="000000"/>
              </a:solidFill>
              <a:latin typeface="Arial" pitchFamily="34" charset="0"/>
              <a:ea typeface="ＭＳ Ｐゴシック"/>
              <a:cs typeface="Calibri" pitchFamily="34" charset="0"/>
            </a:endParaRPr>
          </a:p>
          <a:p>
            <a:pPr marL="261807" indent="-261807" defTabSz="913943" fontAlgn="base">
              <a:spcBef>
                <a:spcPct val="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Calibri" pitchFamily="34" charset="0"/>
              </a:rPr>
              <a:t>维修服务</a:t>
            </a:r>
            <a:endParaRPr lang="en-US" sz="1799" dirty="0">
              <a:solidFill>
                <a:srgbClr val="000000"/>
              </a:solidFill>
              <a:latin typeface="Arial" pitchFamily="34" charset="0"/>
              <a:ea typeface="ＭＳ Ｐゴシック"/>
              <a:cs typeface="Calibri" pitchFamily="34" charset="0"/>
            </a:endParaRPr>
          </a:p>
          <a:p>
            <a:pPr marL="261807" indent="-261807" defTabSz="913943" fontAlgn="base">
              <a:spcBef>
                <a:spcPct val="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Calibri" pitchFamily="34" charset="0"/>
              </a:rPr>
              <a:t>服务合同</a:t>
            </a:r>
            <a:endParaRPr lang="en-US" sz="1799" dirty="0">
              <a:solidFill>
                <a:srgbClr val="000000"/>
              </a:solidFill>
              <a:latin typeface="Arial" pitchFamily="34" charset="0"/>
              <a:ea typeface="ＭＳ Ｐゴシック"/>
              <a:cs typeface="Calibri" pitchFamily="34" charset="0"/>
            </a:endParaRPr>
          </a:p>
          <a:p>
            <a:pPr marL="261807" indent="-261807" defTabSz="913943" fontAlgn="base">
              <a:spcBef>
                <a:spcPct val="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Calibri" pitchFamily="34" charset="0"/>
              </a:rPr>
              <a:t>培训服务</a:t>
            </a:r>
            <a:endParaRPr lang="en-US" sz="1799" dirty="0">
              <a:solidFill>
                <a:srgbClr val="000000"/>
              </a:solidFill>
              <a:latin typeface="Arial" pitchFamily="34" charset="0"/>
              <a:ea typeface="ＭＳ Ｐゴシック"/>
              <a:cs typeface="Calibri" pitchFamily="34" charset="0"/>
            </a:endParaRPr>
          </a:p>
          <a:p>
            <a:pPr marL="261807" indent="-261807" defTabSz="913943" fontAlgn="base">
              <a:spcBef>
                <a:spcPct val="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Calibri" pitchFamily="34" charset="0"/>
              </a:rPr>
              <a:t>现场服务</a:t>
            </a:r>
            <a:endParaRPr lang="en-US" sz="1799" dirty="0">
              <a:solidFill>
                <a:srgbClr val="000000"/>
              </a:solidFill>
              <a:latin typeface="Arial" pitchFamily="34" charset="0"/>
              <a:ea typeface="ＭＳ Ｐゴシック"/>
              <a:cs typeface="Calibri" pitchFamily="34" charset="0"/>
            </a:endParaRPr>
          </a:p>
          <a:p>
            <a:pPr marL="261807" indent="-261807" defTabSz="913943" fontAlgn="base">
              <a:spcBef>
                <a:spcPct val="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Calibri" pitchFamily="34" charset="0"/>
              </a:rPr>
              <a:t>移植服务</a:t>
            </a:r>
            <a:endParaRPr lang="en-US" sz="1799" dirty="0">
              <a:solidFill>
                <a:srgbClr val="000000"/>
              </a:solidFill>
              <a:latin typeface="Arial" pitchFamily="34" charset="0"/>
              <a:ea typeface="ＭＳ Ｐゴシック"/>
              <a:cs typeface="Calibri" pitchFamily="34" charset="0"/>
            </a:endParaRPr>
          </a:p>
          <a:p>
            <a:pPr marL="261807" indent="-261807" defTabSz="913943" fontAlgn="base">
              <a:spcBef>
                <a:spcPct val="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Calibri" pitchFamily="34" charset="0"/>
              </a:rPr>
              <a:t>调试</a:t>
            </a:r>
            <a:endParaRPr lang="en-US" sz="1799" dirty="0">
              <a:solidFill>
                <a:srgbClr val="000000"/>
              </a:solidFill>
              <a:latin typeface="Arial" pitchFamily="34" charset="0"/>
              <a:ea typeface="ＭＳ Ｐゴシック"/>
              <a:cs typeface="Calibri" pitchFamily="34" charset="0"/>
            </a:endParaRPr>
          </a:p>
          <a:p>
            <a:pPr marL="261807" indent="-261807" defTabSz="913943" fontAlgn="base">
              <a:spcBef>
                <a:spcPct val="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Calibri" pitchFamily="34" charset="0"/>
              </a:rPr>
              <a:t>备品备件</a:t>
            </a:r>
            <a:endParaRPr lang="en-US" sz="1799" dirty="0">
              <a:solidFill>
                <a:srgbClr val="000000"/>
              </a:solidFill>
              <a:latin typeface="Arial" pitchFamily="34" charset="0"/>
              <a:ea typeface="ＭＳ Ｐゴシック"/>
              <a:cs typeface="Calibri" pitchFamily="34" charset="0"/>
            </a:endParaRPr>
          </a:p>
          <a:p>
            <a:pPr marL="261807" indent="-261807" defTabSz="913943" fontAlgn="base">
              <a:spcBef>
                <a:spcPct val="0"/>
              </a:spcBef>
              <a:spcAft>
                <a:spcPct val="0"/>
              </a:spcAft>
              <a:buFont typeface="Wingdings" pitchFamily="2" charset="2"/>
              <a:buChar char="§"/>
            </a:pPr>
            <a:endParaRPr lang="en-US" sz="1799" dirty="0">
              <a:solidFill>
                <a:srgbClr val="000000"/>
              </a:solidFill>
              <a:latin typeface="Arial" pitchFamily="34" charset="0"/>
              <a:ea typeface="ＭＳ Ｐゴシック"/>
              <a:cs typeface="Calibri" pitchFamily="34" charset="0"/>
            </a:endParaRPr>
          </a:p>
        </p:txBody>
      </p:sp>
      <p:pic>
        <p:nvPicPr>
          <p:cNvPr id="50183" name="Picture 2"/>
          <p:cNvPicPr>
            <a:picLocks noChangeAspect="1"/>
          </p:cNvPicPr>
          <p:nvPr/>
        </p:nvPicPr>
        <p:blipFill>
          <a:blip r:embed="rId12" cstate="email"/>
          <a:srcRect/>
          <a:stretch>
            <a:fillRect/>
          </a:stretch>
        </p:blipFill>
        <p:spPr bwMode="auto">
          <a:xfrm>
            <a:off x="6848475" y="2532530"/>
            <a:ext cx="4408488" cy="2570411"/>
          </a:xfrm>
          <a:prstGeom prst="rect">
            <a:avLst/>
          </a:prstGeom>
          <a:noFill/>
          <a:ln w="9525">
            <a:noFill/>
            <a:miter lim="800000"/>
            <a:headEnd/>
            <a:tailEnd/>
          </a:ln>
        </p:spPr>
      </p:pic>
      <p:sp>
        <p:nvSpPr>
          <p:cNvPr id="50184" name="Rectangle 8"/>
          <p:cNvSpPr>
            <a:spLocks noChangeArrowheads="1"/>
          </p:cNvSpPr>
          <p:nvPr/>
        </p:nvSpPr>
        <p:spPr bwMode="auto">
          <a:xfrm>
            <a:off x="6275388" y="1620193"/>
            <a:ext cx="5522912" cy="485522"/>
          </a:xfrm>
          <a:prstGeom prst="rect">
            <a:avLst/>
          </a:prstGeom>
          <a:solidFill>
            <a:srgbClr val="3366AA"/>
          </a:solidFill>
          <a:ln w="9525">
            <a:noFill/>
            <a:miter lim="800000"/>
            <a:headEnd/>
            <a:tailEnd/>
          </a:ln>
        </p:spPr>
        <p:txBody>
          <a:bodyPr lIns="179906" anchor="ctr"/>
          <a:lstStyle/>
          <a:p>
            <a:pPr marL="342729" indent="-342729" defTabSz="913943" fontAlgn="base">
              <a:spcBef>
                <a:spcPct val="0"/>
              </a:spcBef>
              <a:spcAft>
                <a:spcPct val="0"/>
              </a:spcAft>
            </a:pPr>
            <a:r>
              <a:rPr lang="zh-CN" altLang="en-US" sz="1999" dirty="0">
                <a:solidFill>
                  <a:srgbClr val="FFFFFF"/>
                </a:solidFill>
                <a:latin typeface="Arial" pitchFamily="34" charset="0"/>
                <a:ea typeface="ＭＳ Ｐゴシック"/>
                <a:cs typeface="Arial" pitchFamily="34" charset="0"/>
              </a:rPr>
              <a:t>完整的生命周期支持</a:t>
            </a:r>
            <a:endParaRPr lang="en-US" altLang="de-DE" sz="1999" dirty="0">
              <a:solidFill>
                <a:srgbClr val="FFFFFF"/>
              </a:solidFill>
              <a:latin typeface="Arial" pitchFamily="34" charset="0"/>
              <a:ea typeface="ＭＳ Ｐゴシック"/>
              <a:cs typeface="Arial" pitchFamily="34" charset="0"/>
            </a:endParaRPr>
          </a:p>
        </p:txBody>
      </p:sp>
      <p:grpSp>
        <p:nvGrpSpPr>
          <p:cNvPr id="24" name="Group 23"/>
          <p:cNvGrpSpPr/>
          <p:nvPr/>
        </p:nvGrpSpPr>
        <p:grpSpPr>
          <a:xfrm>
            <a:off x="1169992" y="5619567"/>
            <a:ext cx="10545364" cy="628957"/>
            <a:chOff x="1170602" y="5620703"/>
            <a:chExt cx="10550856" cy="629285"/>
          </a:xfrm>
        </p:grpSpPr>
        <p:grpSp>
          <p:nvGrpSpPr>
            <p:cNvPr id="25" name="Group 991"/>
            <p:cNvGrpSpPr>
              <a:grpSpLocks/>
            </p:cNvGrpSpPr>
            <p:nvPr>
              <p:custDataLst>
                <p:tags r:id="rId2"/>
              </p:custDataLst>
            </p:nvPr>
          </p:nvGrpSpPr>
          <p:grpSpPr bwMode="auto">
            <a:xfrm>
              <a:off x="1170602" y="5632450"/>
              <a:ext cx="10403541" cy="617538"/>
              <a:chOff x="597647" y="5847333"/>
              <a:chExt cx="7218311" cy="393192"/>
            </a:xfrm>
          </p:grpSpPr>
          <p:sp>
            <p:nvSpPr>
              <p:cNvPr id="33" name="Chevron 18"/>
              <p:cNvSpPr>
                <a:spLocks noChangeArrowheads="1"/>
              </p:cNvSpPr>
              <p:nvPr>
                <p:custDataLst>
                  <p:tags r:id="rId4"/>
                </p:custDataLst>
              </p:nvPr>
            </p:nvSpPr>
            <p:spPr bwMode="auto">
              <a:xfrm>
                <a:off x="597647" y="5847333"/>
                <a:ext cx="1235378" cy="393192"/>
              </a:xfrm>
              <a:prstGeom prst="chevron">
                <a:avLst>
                  <a:gd name="adj" fmla="val 23332"/>
                </a:avLst>
              </a:prstGeom>
              <a:solidFill>
                <a:srgbClr val="96B4D7"/>
              </a:solidFill>
              <a:ln w="9525">
                <a:noFill/>
                <a:miter lim="800000"/>
                <a:headEnd/>
                <a:tailEnd/>
              </a:ln>
            </p:spPr>
            <p:txBody>
              <a:bodyPr lIns="107944" anchor="ctr"/>
              <a:lstStyle/>
              <a:p>
                <a:pPr defTabSz="913943" eaLnBrk="0" fontAlgn="base" hangingPunct="0">
                  <a:lnSpc>
                    <a:spcPct val="90000"/>
                  </a:lnSpc>
                  <a:spcBef>
                    <a:spcPts val="600"/>
                  </a:spcBef>
                  <a:spcAft>
                    <a:spcPct val="0"/>
                  </a:spcAft>
                  <a:buSzPct val="80000"/>
                </a:pPr>
                <a:endParaRPr lang="en-US" sz="1599" dirty="0">
                  <a:solidFill>
                    <a:srgbClr val="000000"/>
                  </a:solidFill>
                  <a:latin typeface="Arial" pitchFamily="34" charset="0"/>
                  <a:ea typeface="ＭＳ Ｐゴシック"/>
                  <a:cs typeface="Arial" pitchFamily="34" charset="0"/>
                </a:endParaRPr>
              </a:p>
            </p:txBody>
          </p:sp>
          <p:sp>
            <p:nvSpPr>
              <p:cNvPr id="34" name="Chevron 20"/>
              <p:cNvSpPr>
                <a:spLocks noChangeArrowheads="1"/>
              </p:cNvSpPr>
              <p:nvPr>
                <p:custDataLst>
                  <p:tags r:id="rId5"/>
                </p:custDataLst>
              </p:nvPr>
            </p:nvSpPr>
            <p:spPr bwMode="auto">
              <a:xfrm>
                <a:off x="1791148" y="5847333"/>
                <a:ext cx="1236480" cy="393192"/>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dirty="0">
                  <a:solidFill>
                    <a:srgbClr val="000000"/>
                  </a:solidFill>
                  <a:latin typeface="Arial" pitchFamily="34" charset="0"/>
                  <a:ea typeface="ＭＳ Ｐゴシック"/>
                  <a:cs typeface="Arial" pitchFamily="34" charset="0"/>
                </a:endParaRPr>
              </a:p>
            </p:txBody>
          </p:sp>
          <p:sp>
            <p:nvSpPr>
              <p:cNvPr id="35" name="Chevron 21"/>
              <p:cNvSpPr>
                <a:spLocks noChangeArrowheads="1"/>
              </p:cNvSpPr>
              <p:nvPr>
                <p:custDataLst>
                  <p:tags r:id="rId6"/>
                </p:custDataLst>
              </p:nvPr>
            </p:nvSpPr>
            <p:spPr bwMode="auto">
              <a:xfrm>
                <a:off x="2986853" y="5847333"/>
                <a:ext cx="1235378" cy="393192"/>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36" name="Chevron 22"/>
              <p:cNvSpPr>
                <a:spLocks noChangeArrowheads="1"/>
              </p:cNvSpPr>
              <p:nvPr>
                <p:custDataLst>
                  <p:tags r:id="rId7"/>
                </p:custDataLst>
              </p:nvPr>
            </p:nvSpPr>
            <p:spPr bwMode="auto">
              <a:xfrm>
                <a:off x="4180353" y="5847333"/>
                <a:ext cx="1236480" cy="393192"/>
              </a:xfrm>
              <a:prstGeom prst="chevron">
                <a:avLst>
                  <a:gd name="adj" fmla="val 23362"/>
                </a:avLst>
              </a:prstGeom>
              <a:solidFill>
                <a:srgbClr val="96B4D7"/>
              </a:solidFill>
              <a:ln w="38100">
                <a:noFill/>
                <a:miter lim="800000"/>
                <a:headEnd/>
                <a:tailEnd/>
              </a:ln>
            </p:spPr>
            <p:txBody>
              <a:bodyPr wrap="none" lIns="71963"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37" name="Chevron 24"/>
              <p:cNvSpPr>
                <a:spLocks noChangeArrowheads="1"/>
              </p:cNvSpPr>
              <p:nvPr>
                <p:custDataLst>
                  <p:tags r:id="rId8"/>
                </p:custDataLst>
              </p:nvPr>
            </p:nvSpPr>
            <p:spPr bwMode="auto">
              <a:xfrm>
                <a:off x="5376059" y="5847333"/>
                <a:ext cx="1235378" cy="393192"/>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38" name="Chevron 25"/>
              <p:cNvSpPr>
                <a:spLocks noChangeArrowheads="1"/>
              </p:cNvSpPr>
              <p:nvPr>
                <p:custDataLst>
                  <p:tags r:id="rId9"/>
                </p:custDataLst>
              </p:nvPr>
            </p:nvSpPr>
            <p:spPr bwMode="auto">
              <a:xfrm>
                <a:off x="6579478" y="5847333"/>
                <a:ext cx="1236480" cy="393192"/>
              </a:xfrm>
              <a:prstGeom prst="chevron">
                <a:avLst>
                  <a:gd name="adj" fmla="val 23362"/>
                </a:avLst>
              </a:prstGeom>
              <a:solidFill>
                <a:srgbClr val="3366AA"/>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799" b="1">
                  <a:solidFill>
                    <a:srgbClr val="FFFFFF"/>
                  </a:solidFill>
                  <a:latin typeface="Arial" pitchFamily="34" charset="0"/>
                  <a:ea typeface="ＭＳ Ｐゴシック"/>
                  <a:cs typeface="Arial" pitchFamily="34" charset="0"/>
                </a:endParaRPr>
              </a:p>
            </p:txBody>
          </p:sp>
        </p:grpSp>
        <p:grpSp>
          <p:nvGrpSpPr>
            <p:cNvPr id="26" name="Group 991"/>
            <p:cNvGrpSpPr/>
            <p:nvPr>
              <p:custDataLst>
                <p:tags r:id="rId3"/>
              </p:custDataLst>
            </p:nvPr>
          </p:nvGrpSpPr>
          <p:grpSpPr>
            <a:xfrm>
              <a:off x="1318115" y="5620703"/>
              <a:ext cx="10403343" cy="618836"/>
              <a:chOff x="597647" y="5847333"/>
              <a:chExt cx="7218311" cy="393192"/>
            </a:xfrm>
            <a:noFill/>
          </p:grpSpPr>
          <p:sp>
            <p:nvSpPr>
              <p:cNvPr id="27"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产品规划</a:t>
                </a:r>
                <a:endParaRPr lang="en-US" sz="1599" kern="0" dirty="0">
                  <a:solidFill>
                    <a:srgbClr val="000000"/>
                  </a:solidFill>
                  <a:latin typeface="Arial" charset="0"/>
                  <a:ea typeface="ＭＳ Ｐゴシック"/>
                  <a:cs typeface="Arial" pitchFamily="34" charset="0"/>
                </a:endParaRPr>
              </a:p>
            </p:txBody>
          </p:sp>
          <p:sp>
            <p:nvSpPr>
              <p:cNvPr id="28"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产品开发</a:t>
                </a:r>
                <a:endParaRPr lang="en-US" sz="1599" kern="0" dirty="0">
                  <a:solidFill>
                    <a:srgbClr val="000000"/>
                  </a:solidFill>
                  <a:latin typeface="Arial" charset="0"/>
                  <a:ea typeface="ＭＳ Ｐゴシック"/>
                  <a:cs typeface="Arial" pitchFamily="34" charset="0"/>
                </a:endParaRPr>
              </a:p>
            </p:txBody>
          </p:sp>
          <p:sp>
            <p:nvSpPr>
              <p:cNvPr id="29" name="Chevron 21"/>
              <p:cNvSpPr>
                <a:spLocks noChangeArrowheads="1"/>
              </p:cNvSpPr>
              <p:nvPr/>
            </p:nvSpPr>
            <p:spPr bwMode="auto">
              <a:xfrm>
                <a:off x="2986834"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生产规划</a:t>
                </a:r>
                <a:endParaRPr lang="en-US" sz="1599" kern="0" dirty="0">
                  <a:solidFill>
                    <a:srgbClr val="000000"/>
                  </a:solidFill>
                  <a:latin typeface="Arial" charset="0"/>
                  <a:ea typeface="ＭＳ Ｐゴシック"/>
                  <a:cs typeface="Arial" pitchFamily="34" charset="0"/>
                </a:endParaRPr>
              </a:p>
            </p:txBody>
          </p:sp>
          <p:sp>
            <p:nvSpPr>
              <p:cNvPr id="30" name="Chevron 22"/>
              <p:cNvSpPr>
                <a:spLocks noChangeArrowheads="1"/>
              </p:cNvSpPr>
              <p:nvPr/>
            </p:nvSpPr>
            <p:spPr bwMode="auto">
              <a:xfrm>
                <a:off x="4180634"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生产工程</a:t>
                </a:r>
                <a:endParaRPr lang="en-US" sz="1599" kern="0" dirty="0">
                  <a:solidFill>
                    <a:srgbClr val="000000"/>
                  </a:solidFill>
                  <a:latin typeface="Arial" charset="0"/>
                  <a:ea typeface="ＭＳ Ｐゴシック"/>
                  <a:cs typeface="Arial" pitchFamily="34" charset="0"/>
                </a:endParaRPr>
              </a:p>
            </p:txBody>
          </p:sp>
          <p:sp>
            <p:nvSpPr>
              <p:cNvPr id="31"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生产运营</a:t>
                </a:r>
                <a:endParaRPr lang="en-US" sz="1599" kern="0" dirty="0">
                  <a:solidFill>
                    <a:srgbClr val="000000"/>
                  </a:solidFill>
                  <a:latin typeface="Arial" charset="0"/>
                  <a:ea typeface="ＭＳ Ｐゴシック"/>
                  <a:cs typeface="Arial" pitchFamily="34" charset="0"/>
                </a:endParaRPr>
              </a:p>
            </p:txBody>
          </p:sp>
          <p:sp>
            <p:nvSpPr>
              <p:cNvPr id="32"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799" b="1" kern="0" dirty="0">
                    <a:solidFill>
                      <a:srgbClr val="000000"/>
                    </a:solidFill>
                    <a:latin typeface="Arial" charset="0"/>
                    <a:ea typeface="ＭＳ Ｐゴシック"/>
                    <a:cs typeface="Arial" pitchFamily="34" charset="0"/>
                  </a:rPr>
                  <a:t>服务支持</a:t>
                </a:r>
                <a:endParaRPr lang="en-US" sz="1799" b="1" kern="0" dirty="0">
                  <a:solidFill>
                    <a:srgbClr val="000000"/>
                  </a:solidFill>
                  <a:latin typeface="Arial" charset="0"/>
                  <a:ea typeface="ＭＳ Ｐゴシック"/>
                  <a:cs typeface="Arial" pitchFamily="34" charset="0"/>
                </a:endParaRPr>
              </a:p>
            </p:txBody>
          </p:sp>
        </p:grpSp>
      </p:grpSp>
    </p:spTree>
    <p:custDataLst>
      <p:tags r:id="rId1"/>
    </p:custDataLst>
    <p:extLst>
      <p:ext uri="{BB962C8B-B14F-4D97-AF65-F5344CB8AC3E}">
        <p14:creationId xmlns:p14="http://schemas.microsoft.com/office/powerpoint/2010/main" val="3279494757"/>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6" name="文本框 5"/>
          <p:cNvSpPr txBox="1"/>
          <p:nvPr/>
        </p:nvSpPr>
        <p:spPr>
          <a:xfrm>
            <a:off x="2791327" y="3429000"/>
            <a:ext cx="6609346" cy="1323439"/>
          </a:xfrm>
          <a:prstGeom prst="rect">
            <a:avLst/>
          </a:prstGeom>
          <a:noFill/>
        </p:spPr>
        <p:txBody>
          <a:bodyPr wrap="square" rtlCol="0">
            <a:spAutoFit/>
          </a:bodyPr>
          <a:lstStyle/>
          <a:p>
            <a:pPr algn="ctr"/>
            <a:r>
              <a:rPr lang="zh-CN" altLang="en-US" sz="8000" dirty="0"/>
              <a:t>数字化</a:t>
            </a:r>
          </a:p>
        </p:txBody>
      </p:sp>
      <p:sp>
        <p:nvSpPr>
          <p:cNvPr id="4" name="文本框 3"/>
          <p:cNvSpPr txBox="1"/>
          <p:nvPr/>
        </p:nvSpPr>
        <p:spPr>
          <a:xfrm>
            <a:off x="312623" y="776288"/>
            <a:ext cx="1358264" cy="368300"/>
          </a:xfrm>
          <a:prstGeom prst="rect">
            <a:avLst/>
          </a:prstGeom>
          <a:noFill/>
        </p:spPr>
        <p:txBody>
          <a:bodyPr wrap="square" rtlCol="0">
            <a:spAutoFit/>
          </a:bodyPr>
          <a:lstStyle/>
          <a:p>
            <a:pPr algn="ctr"/>
            <a:r>
              <a:rPr lang="zh-CN" altLang="en-US" b="1" dirty="0"/>
              <a:t>数字化</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1"/>
          <p:cNvSpPr>
            <a:spLocks noGrp="1"/>
          </p:cNvSpPr>
          <p:nvPr>
            <p:ph type="title"/>
          </p:nvPr>
        </p:nvSpPr>
        <p:spPr/>
        <p:txBody>
          <a:bodyPr/>
          <a:lstStyle/>
          <a:p>
            <a:r>
              <a:rPr lang="zh-CN" altLang="en-US" dirty="0" smtClean="0"/>
              <a:t>集成产品与生产全过程</a:t>
            </a:r>
            <a:endParaRPr lang="en-US" altLang="de-DE" dirty="0" smtClean="0"/>
          </a:p>
        </p:txBody>
      </p:sp>
      <p:sp>
        <p:nvSpPr>
          <p:cNvPr id="26628" name="Rectangle 4"/>
          <p:cNvSpPr>
            <a:spLocks noChangeArrowheads="1"/>
          </p:cNvSpPr>
          <p:nvPr/>
        </p:nvSpPr>
        <p:spPr bwMode="auto">
          <a:xfrm>
            <a:off x="1766893" y="2507143"/>
            <a:ext cx="3971925" cy="456962"/>
          </a:xfrm>
          <a:prstGeom prst="rect">
            <a:avLst/>
          </a:prstGeom>
          <a:solidFill>
            <a:srgbClr val="96B4D9"/>
          </a:solidFill>
          <a:ln w="9525" algn="ctr">
            <a:noFill/>
            <a:round/>
            <a:headEnd/>
            <a:tailEnd/>
          </a:ln>
        </p:spPr>
        <p:txBody>
          <a:bodyPr wrap="none" lIns="0" tIns="0" rIns="0" bIns="0" anchor="ctr"/>
          <a:lstStyle/>
          <a:p>
            <a:pPr algn="ctr" defTabSz="913943" fontAlgn="base">
              <a:spcBef>
                <a:spcPct val="50000"/>
              </a:spcBef>
              <a:spcAft>
                <a:spcPct val="0"/>
              </a:spcAft>
              <a:buClr>
                <a:srgbClr val="949EAA"/>
              </a:buClr>
            </a:pPr>
            <a:r>
              <a:rPr lang="en-US" altLang="de-DE" sz="2399">
                <a:solidFill>
                  <a:srgbClr val="000000"/>
                </a:solidFill>
                <a:latin typeface="Arial" pitchFamily="34" charset="0"/>
                <a:ea typeface="ＭＳ Ｐゴシック"/>
                <a:cs typeface="Arial" pitchFamily="34" charset="0"/>
              </a:rPr>
              <a:t>NX, Solid Edge</a:t>
            </a:r>
          </a:p>
        </p:txBody>
      </p:sp>
      <p:sp>
        <p:nvSpPr>
          <p:cNvPr id="26629" name="Rectangle 6"/>
          <p:cNvSpPr>
            <a:spLocks noChangeArrowheads="1"/>
          </p:cNvSpPr>
          <p:nvPr/>
        </p:nvSpPr>
        <p:spPr bwMode="auto">
          <a:xfrm>
            <a:off x="3752855" y="3110079"/>
            <a:ext cx="4746625" cy="456962"/>
          </a:xfrm>
          <a:prstGeom prst="rect">
            <a:avLst/>
          </a:prstGeom>
          <a:solidFill>
            <a:srgbClr val="96B4D9"/>
          </a:solidFill>
          <a:ln w="9525" algn="ctr">
            <a:noFill/>
            <a:round/>
            <a:headEnd/>
            <a:tailEnd/>
          </a:ln>
        </p:spPr>
        <p:txBody>
          <a:bodyPr wrap="none" lIns="0" tIns="0" rIns="0" bIns="0" anchor="ctr"/>
          <a:lstStyle/>
          <a:p>
            <a:pPr algn="ctr" defTabSz="913943" fontAlgn="base">
              <a:spcBef>
                <a:spcPct val="50000"/>
              </a:spcBef>
              <a:spcAft>
                <a:spcPct val="0"/>
              </a:spcAft>
              <a:buClr>
                <a:srgbClr val="949EAA"/>
              </a:buClr>
            </a:pPr>
            <a:r>
              <a:rPr lang="en-US" altLang="de-DE" sz="2399">
                <a:solidFill>
                  <a:srgbClr val="000000"/>
                </a:solidFill>
                <a:latin typeface="Arial" pitchFamily="34" charset="0"/>
                <a:ea typeface="ＭＳ Ｐゴシック"/>
                <a:cs typeface="Arial" pitchFamily="34" charset="0"/>
              </a:rPr>
              <a:t>Tecnomatix</a:t>
            </a:r>
          </a:p>
        </p:txBody>
      </p:sp>
      <p:sp>
        <p:nvSpPr>
          <p:cNvPr id="26630" name="Rectangle 7"/>
          <p:cNvSpPr>
            <a:spLocks noChangeArrowheads="1"/>
          </p:cNvSpPr>
          <p:nvPr/>
        </p:nvSpPr>
        <p:spPr bwMode="auto">
          <a:xfrm>
            <a:off x="4448175" y="4868113"/>
            <a:ext cx="5768975" cy="456962"/>
          </a:xfrm>
          <a:prstGeom prst="rect">
            <a:avLst/>
          </a:prstGeom>
          <a:solidFill>
            <a:srgbClr val="96B4D9"/>
          </a:solidFill>
          <a:ln w="9525" algn="ctr">
            <a:noFill/>
            <a:round/>
            <a:headEnd/>
            <a:tailEnd/>
          </a:ln>
        </p:spPr>
        <p:txBody>
          <a:bodyPr wrap="none" lIns="0" tIns="0" rIns="0" bIns="0" anchor="ctr"/>
          <a:lstStyle/>
          <a:p>
            <a:pPr algn="ctr" defTabSz="913943" fontAlgn="base">
              <a:spcBef>
                <a:spcPct val="50000"/>
              </a:spcBef>
              <a:spcAft>
                <a:spcPct val="0"/>
              </a:spcAft>
              <a:buClr>
                <a:srgbClr val="949EAA"/>
              </a:buClr>
            </a:pPr>
            <a:r>
              <a:rPr lang="en-US" altLang="de-DE" sz="2399">
                <a:solidFill>
                  <a:srgbClr val="000000"/>
                </a:solidFill>
                <a:latin typeface="Arial" pitchFamily="34" charset="0"/>
                <a:ea typeface="ＭＳ Ｐゴシック"/>
                <a:cs typeface="Arial" pitchFamily="34" charset="0"/>
              </a:rPr>
              <a:t>Totally Integrated Automation</a:t>
            </a:r>
          </a:p>
        </p:txBody>
      </p:sp>
      <p:sp>
        <p:nvSpPr>
          <p:cNvPr id="26631" name="Rectangle 8"/>
          <p:cNvSpPr>
            <a:spLocks noChangeArrowheads="1"/>
          </p:cNvSpPr>
          <p:nvPr/>
        </p:nvSpPr>
        <p:spPr bwMode="auto">
          <a:xfrm>
            <a:off x="1089030" y="1904207"/>
            <a:ext cx="10436225" cy="456962"/>
          </a:xfrm>
          <a:prstGeom prst="rect">
            <a:avLst/>
          </a:prstGeom>
          <a:solidFill>
            <a:srgbClr val="96B4D9"/>
          </a:solidFill>
          <a:ln w="9525" algn="ctr">
            <a:noFill/>
            <a:round/>
            <a:headEnd/>
            <a:tailEnd/>
          </a:ln>
        </p:spPr>
        <p:txBody>
          <a:bodyPr wrap="none" lIns="0" tIns="0" rIns="0" bIns="0" anchor="ctr"/>
          <a:lstStyle/>
          <a:p>
            <a:pPr algn="ctr" defTabSz="913943" fontAlgn="base">
              <a:spcBef>
                <a:spcPct val="50000"/>
              </a:spcBef>
              <a:spcAft>
                <a:spcPct val="0"/>
              </a:spcAft>
              <a:buClr>
                <a:srgbClr val="949EAA"/>
              </a:buClr>
            </a:pPr>
            <a:r>
              <a:rPr lang="en-US" altLang="de-DE" sz="2399">
                <a:solidFill>
                  <a:srgbClr val="000000"/>
                </a:solidFill>
                <a:latin typeface="Arial" pitchFamily="34" charset="0"/>
                <a:ea typeface="ＭＳ Ｐゴシック"/>
                <a:cs typeface="Arial" pitchFamily="34" charset="0"/>
              </a:rPr>
              <a:t>Teamcenter</a:t>
            </a:r>
          </a:p>
        </p:txBody>
      </p:sp>
      <p:sp>
        <p:nvSpPr>
          <p:cNvPr id="26632" name="Rectangle 9"/>
          <p:cNvSpPr>
            <a:spLocks noChangeArrowheads="1"/>
          </p:cNvSpPr>
          <p:nvPr/>
        </p:nvSpPr>
        <p:spPr bwMode="auto">
          <a:xfrm>
            <a:off x="6154738" y="3693975"/>
            <a:ext cx="3867150" cy="456962"/>
          </a:xfrm>
          <a:prstGeom prst="rect">
            <a:avLst/>
          </a:prstGeom>
          <a:solidFill>
            <a:srgbClr val="96B4D9"/>
          </a:solidFill>
          <a:ln w="9525" algn="ctr">
            <a:noFill/>
            <a:round/>
            <a:headEnd/>
            <a:tailEnd/>
          </a:ln>
        </p:spPr>
        <p:txBody>
          <a:bodyPr wrap="none" lIns="0" tIns="0" rIns="0" bIns="0" anchor="ctr"/>
          <a:lstStyle/>
          <a:p>
            <a:pPr algn="ctr" defTabSz="913943" fontAlgn="base">
              <a:spcBef>
                <a:spcPct val="50000"/>
              </a:spcBef>
              <a:spcAft>
                <a:spcPct val="0"/>
              </a:spcAft>
              <a:buClr>
                <a:srgbClr val="949EAA"/>
              </a:buClr>
            </a:pPr>
            <a:r>
              <a:rPr lang="en-US" altLang="de-DE" sz="2399">
                <a:solidFill>
                  <a:srgbClr val="000000"/>
                </a:solidFill>
                <a:latin typeface="Arial" pitchFamily="34" charset="0"/>
                <a:ea typeface="ＭＳ Ｐゴシック"/>
                <a:cs typeface="Arial" pitchFamily="34" charset="0"/>
              </a:rPr>
              <a:t>SIMATIC IT</a:t>
            </a:r>
          </a:p>
        </p:txBody>
      </p:sp>
      <p:grpSp>
        <p:nvGrpSpPr>
          <p:cNvPr id="2" name="Group 991"/>
          <p:cNvGrpSpPr/>
          <p:nvPr>
            <p:custDataLst>
              <p:tags r:id="rId2"/>
            </p:custDataLst>
          </p:nvPr>
        </p:nvGrpSpPr>
        <p:grpSpPr>
          <a:xfrm>
            <a:off x="1179226" y="5624345"/>
            <a:ext cx="10397927" cy="618514"/>
            <a:chOff x="597647" y="5847333"/>
            <a:chExt cx="7218311" cy="393192"/>
          </a:xfrm>
          <a:solidFill>
            <a:srgbClr val="000000"/>
          </a:solidFill>
        </p:grpSpPr>
        <p:sp>
          <p:nvSpPr>
            <p:cNvPr id="17" name="Chevron 18"/>
            <p:cNvSpPr>
              <a:spLocks noChangeArrowheads="1"/>
            </p:cNvSpPr>
            <p:nvPr/>
          </p:nvSpPr>
          <p:spPr bwMode="auto">
            <a:xfrm>
              <a:off x="597647" y="5847333"/>
              <a:ext cx="1235075" cy="393192"/>
            </a:xfrm>
            <a:prstGeom prst="chevron">
              <a:avLst>
                <a:gd name="adj" fmla="val 23332"/>
              </a:avLst>
            </a:prstGeom>
            <a:solidFill>
              <a:srgbClr val="3366AA"/>
            </a:solid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endParaRPr lang="en-US" sz="1599" kern="0" dirty="0">
                <a:solidFill>
                  <a:srgbClr val="FFFFFF"/>
                </a:solidFill>
                <a:latin typeface="Arial" charset="0"/>
                <a:ea typeface="ＭＳ Ｐゴシック"/>
                <a:cs typeface="Arial" pitchFamily="34" charset="0"/>
              </a:endParaRPr>
            </a:p>
          </p:txBody>
        </p:sp>
        <p:sp>
          <p:nvSpPr>
            <p:cNvPr id="26" name="Chevron 20"/>
            <p:cNvSpPr>
              <a:spLocks noChangeArrowheads="1"/>
            </p:cNvSpPr>
            <p:nvPr/>
          </p:nvSpPr>
          <p:spPr bwMode="auto">
            <a:xfrm>
              <a:off x="1791447" y="5847333"/>
              <a:ext cx="1236662" cy="393192"/>
            </a:xfrm>
            <a:prstGeom prst="chevron">
              <a:avLst>
                <a:gd name="adj" fmla="val 23362"/>
              </a:avLst>
            </a:prstGeom>
            <a:solidFill>
              <a:srgbClr val="3366AA"/>
            </a:solid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endParaRPr lang="en-US" sz="1599" kern="0" dirty="0">
                <a:solidFill>
                  <a:srgbClr val="FFFFFF"/>
                </a:solidFill>
                <a:latin typeface="Arial" charset="0"/>
                <a:ea typeface="ＭＳ Ｐゴシック"/>
                <a:cs typeface="Arial" pitchFamily="34" charset="0"/>
              </a:endParaRPr>
            </a:p>
          </p:txBody>
        </p:sp>
        <p:sp>
          <p:nvSpPr>
            <p:cNvPr id="27" name="Chevron 21"/>
            <p:cNvSpPr>
              <a:spLocks noChangeArrowheads="1"/>
            </p:cNvSpPr>
            <p:nvPr/>
          </p:nvSpPr>
          <p:spPr bwMode="auto">
            <a:xfrm>
              <a:off x="2986834" y="5847333"/>
              <a:ext cx="1235075" cy="393192"/>
            </a:xfrm>
            <a:prstGeom prst="chevron">
              <a:avLst>
                <a:gd name="adj" fmla="val 23332"/>
              </a:avLst>
            </a:prstGeom>
            <a:solidFill>
              <a:srgbClr val="3366AA"/>
            </a:solid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endParaRPr lang="en-US" sz="1599" kern="0" dirty="0">
                <a:solidFill>
                  <a:srgbClr val="FFFFFF"/>
                </a:solidFill>
                <a:latin typeface="Arial" charset="0"/>
                <a:ea typeface="ＭＳ Ｐゴシック"/>
                <a:cs typeface="Arial" pitchFamily="34" charset="0"/>
              </a:endParaRPr>
            </a:p>
          </p:txBody>
        </p:sp>
        <p:sp>
          <p:nvSpPr>
            <p:cNvPr id="28" name="Chevron 22"/>
            <p:cNvSpPr>
              <a:spLocks noChangeArrowheads="1"/>
            </p:cNvSpPr>
            <p:nvPr/>
          </p:nvSpPr>
          <p:spPr bwMode="auto">
            <a:xfrm>
              <a:off x="4180634" y="5847333"/>
              <a:ext cx="1236663" cy="393192"/>
            </a:xfrm>
            <a:prstGeom prst="chevron">
              <a:avLst>
                <a:gd name="adj" fmla="val 23362"/>
              </a:avLst>
            </a:prstGeom>
            <a:solidFill>
              <a:srgbClr val="3366AA"/>
            </a:solid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endParaRPr lang="en-US" sz="1599" kern="0" dirty="0">
                <a:solidFill>
                  <a:srgbClr val="FFFFFF"/>
                </a:solidFill>
                <a:latin typeface="Arial" charset="0"/>
                <a:ea typeface="ＭＳ Ｐゴシック"/>
                <a:cs typeface="Arial" pitchFamily="34" charset="0"/>
              </a:endParaRPr>
            </a:p>
          </p:txBody>
        </p:sp>
        <p:sp>
          <p:nvSpPr>
            <p:cNvPr id="29" name="Chevron 28"/>
            <p:cNvSpPr>
              <a:spLocks noChangeArrowheads="1"/>
            </p:cNvSpPr>
            <p:nvPr/>
          </p:nvSpPr>
          <p:spPr bwMode="auto">
            <a:xfrm>
              <a:off x="5376022" y="5847333"/>
              <a:ext cx="1235075" cy="393192"/>
            </a:xfrm>
            <a:prstGeom prst="chevron">
              <a:avLst>
                <a:gd name="adj" fmla="val 23332"/>
              </a:avLst>
            </a:prstGeom>
            <a:solidFill>
              <a:srgbClr val="3366AA"/>
            </a:solid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endParaRPr lang="en-US" sz="1599" kern="0" dirty="0">
                <a:solidFill>
                  <a:srgbClr val="FFFFFF"/>
                </a:solidFill>
                <a:latin typeface="Arial" charset="0"/>
                <a:ea typeface="ＭＳ Ｐゴシック"/>
                <a:cs typeface="Arial" pitchFamily="34" charset="0"/>
              </a:endParaRPr>
            </a:p>
          </p:txBody>
        </p:sp>
        <p:sp>
          <p:nvSpPr>
            <p:cNvPr id="30" name="Chevron 29"/>
            <p:cNvSpPr>
              <a:spLocks noChangeArrowheads="1"/>
            </p:cNvSpPr>
            <p:nvPr/>
          </p:nvSpPr>
          <p:spPr bwMode="auto">
            <a:xfrm>
              <a:off x="6579296" y="5847333"/>
              <a:ext cx="1236662" cy="393192"/>
            </a:xfrm>
            <a:prstGeom prst="chevron">
              <a:avLst>
                <a:gd name="adj" fmla="val 23362"/>
              </a:avLst>
            </a:prstGeom>
            <a:solidFill>
              <a:srgbClr val="3366AA"/>
            </a:solid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endParaRPr lang="en-US" sz="1599" kern="0" dirty="0">
                <a:solidFill>
                  <a:srgbClr val="FFFFFF"/>
                </a:solidFill>
                <a:latin typeface="Arial" charset="0"/>
                <a:ea typeface="ＭＳ Ｐゴシック"/>
                <a:cs typeface="Arial" pitchFamily="34" charset="0"/>
              </a:endParaRPr>
            </a:p>
          </p:txBody>
        </p:sp>
      </p:grpSp>
      <p:sp>
        <p:nvSpPr>
          <p:cNvPr id="26634" name="Rectangle 7"/>
          <p:cNvSpPr>
            <a:spLocks noChangeArrowheads="1"/>
          </p:cNvSpPr>
          <p:nvPr/>
        </p:nvSpPr>
        <p:spPr bwMode="auto">
          <a:xfrm>
            <a:off x="6154743" y="4279457"/>
            <a:ext cx="1793875" cy="456962"/>
          </a:xfrm>
          <a:prstGeom prst="rect">
            <a:avLst/>
          </a:prstGeom>
          <a:solidFill>
            <a:srgbClr val="96B4D9"/>
          </a:solidFill>
          <a:ln w="9525" algn="ctr">
            <a:noFill/>
            <a:round/>
            <a:headEnd/>
            <a:tailEnd/>
          </a:ln>
        </p:spPr>
        <p:txBody>
          <a:bodyPr wrap="none" lIns="0" tIns="0" rIns="0" bIns="0" anchor="ctr"/>
          <a:lstStyle/>
          <a:p>
            <a:pPr algn="ctr" defTabSz="913943" fontAlgn="base">
              <a:spcBef>
                <a:spcPct val="50000"/>
              </a:spcBef>
              <a:spcAft>
                <a:spcPct val="0"/>
              </a:spcAft>
              <a:buClr>
                <a:srgbClr val="949EAA"/>
              </a:buClr>
            </a:pPr>
            <a:r>
              <a:rPr lang="en-US" altLang="de-DE" sz="2399">
                <a:solidFill>
                  <a:srgbClr val="000000"/>
                </a:solidFill>
                <a:latin typeface="Arial" pitchFamily="34" charset="0"/>
                <a:ea typeface="ＭＳ Ｐゴシック"/>
                <a:cs typeface="Arial" pitchFamily="34" charset="0"/>
              </a:rPr>
              <a:t>TIA Portal</a:t>
            </a:r>
          </a:p>
        </p:txBody>
      </p:sp>
      <p:grpSp>
        <p:nvGrpSpPr>
          <p:cNvPr id="3" name="Group 991"/>
          <p:cNvGrpSpPr/>
          <p:nvPr>
            <p:custDataLst>
              <p:tags r:id="rId3"/>
            </p:custDataLst>
          </p:nvPr>
        </p:nvGrpSpPr>
        <p:grpSpPr>
          <a:xfrm>
            <a:off x="1317430" y="5619562"/>
            <a:ext cx="10397927" cy="618514"/>
            <a:chOff x="597647" y="5847333"/>
            <a:chExt cx="7218311" cy="393192"/>
          </a:xfrm>
          <a:noFill/>
        </p:grpSpPr>
        <p:sp>
          <p:nvSpPr>
            <p:cNvPr id="31"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FFFFFF"/>
                  </a:solidFill>
                  <a:latin typeface="Arial" charset="0"/>
                  <a:ea typeface="ＭＳ Ｐゴシック"/>
                  <a:cs typeface="Arial" pitchFamily="34" charset="0"/>
                </a:rPr>
                <a:t>产品规划</a:t>
              </a:r>
              <a:endParaRPr lang="en-US" sz="1599" kern="0" dirty="0">
                <a:solidFill>
                  <a:srgbClr val="FFFFFF"/>
                </a:solidFill>
                <a:latin typeface="Arial" charset="0"/>
                <a:ea typeface="ＭＳ Ｐゴシック"/>
                <a:cs typeface="Arial" pitchFamily="34" charset="0"/>
              </a:endParaRPr>
            </a:p>
          </p:txBody>
        </p:sp>
        <p:sp>
          <p:nvSpPr>
            <p:cNvPr id="32"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FFFFFF"/>
                  </a:solidFill>
                  <a:latin typeface="Arial" charset="0"/>
                  <a:ea typeface="ＭＳ Ｐゴシック"/>
                  <a:cs typeface="Arial" pitchFamily="34" charset="0"/>
                </a:rPr>
                <a:t>产品开发</a:t>
              </a:r>
              <a:endParaRPr lang="en-US" sz="1599" kern="0" dirty="0">
                <a:solidFill>
                  <a:srgbClr val="FFFFFF"/>
                </a:solidFill>
                <a:latin typeface="Arial" charset="0"/>
                <a:ea typeface="ＭＳ Ｐゴシック"/>
                <a:cs typeface="Arial" pitchFamily="34" charset="0"/>
              </a:endParaRPr>
            </a:p>
          </p:txBody>
        </p:sp>
        <p:sp>
          <p:nvSpPr>
            <p:cNvPr id="33" name="Chevron 21"/>
            <p:cNvSpPr>
              <a:spLocks noChangeArrowheads="1"/>
            </p:cNvSpPr>
            <p:nvPr/>
          </p:nvSpPr>
          <p:spPr bwMode="auto">
            <a:xfrm>
              <a:off x="2986834"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FFFFFF"/>
                  </a:solidFill>
                  <a:latin typeface="Arial" charset="0"/>
                  <a:ea typeface="ＭＳ Ｐゴシック"/>
                  <a:cs typeface="Arial" pitchFamily="34" charset="0"/>
                </a:rPr>
                <a:t>生产规划</a:t>
              </a:r>
              <a:endParaRPr lang="en-US" sz="1599" kern="0" dirty="0">
                <a:solidFill>
                  <a:srgbClr val="FFFFFF"/>
                </a:solidFill>
                <a:latin typeface="Arial" charset="0"/>
                <a:ea typeface="ＭＳ Ｐゴシック"/>
                <a:cs typeface="Arial" pitchFamily="34" charset="0"/>
              </a:endParaRPr>
            </a:p>
          </p:txBody>
        </p:sp>
        <p:sp>
          <p:nvSpPr>
            <p:cNvPr id="34" name="Chevron 22"/>
            <p:cNvSpPr>
              <a:spLocks noChangeArrowheads="1"/>
            </p:cNvSpPr>
            <p:nvPr/>
          </p:nvSpPr>
          <p:spPr bwMode="auto">
            <a:xfrm>
              <a:off x="4180634"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FFFFFF"/>
                  </a:solidFill>
                  <a:latin typeface="Arial" charset="0"/>
                  <a:ea typeface="ＭＳ Ｐゴシック"/>
                  <a:cs typeface="Arial" pitchFamily="34" charset="0"/>
                </a:rPr>
                <a:t>生产工程</a:t>
              </a:r>
              <a:endParaRPr lang="en-US" sz="1599" kern="0" dirty="0">
                <a:solidFill>
                  <a:srgbClr val="FFFFFF"/>
                </a:solidFill>
                <a:latin typeface="Arial" charset="0"/>
                <a:ea typeface="ＭＳ Ｐゴシック"/>
                <a:cs typeface="Arial" pitchFamily="34" charset="0"/>
              </a:endParaRPr>
            </a:p>
          </p:txBody>
        </p:sp>
        <p:sp>
          <p:nvSpPr>
            <p:cNvPr id="35"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FFFFFF"/>
                  </a:solidFill>
                  <a:latin typeface="Arial" charset="0"/>
                  <a:ea typeface="ＭＳ Ｐゴシック"/>
                  <a:cs typeface="Arial" pitchFamily="34" charset="0"/>
                </a:rPr>
                <a:t>生产运营</a:t>
              </a:r>
              <a:endParaRPr lang="en-US" sz="1599" kern="0" dirty="0">
                <a:solidFill>
                  <a:srgbClr val="FFFFFF"/>
                </a:solidFill>
                <a:latin typeface="Arial" charset="0"/>
                <a:ea typeface="ＭＳ Ｐゴシック"/>
                <a:cs typeface="Arial" pitchFamily="34" charset="0"/>
              </a:endParaRPr>
            </a:p>
          </p:txBody>
        </p:sp>
        <p:sp>
          <p:nvSpPr>
            <p:cNvPr id="36"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FFFFFF"/>
                  </a:solidFill>
                  <a:latin typeface="Arial" charset="0"/>
                  <a:ea typeface="ＭＳ Ｐゴシック"/>
                  <a:cs typeface="Arial" pitchFamily="34" charset="0"/>
                </a:rPr>
                <a:t>服务支持</a:t>
              </a:r>
              <a:endParaRPr lang="en-US" sz="1599" kern="0" dirty="0">
                <a:solidFill>
                  <a:srgbClr val="FFFFFF"/>
                </a:solidFill>
                <a:latin typeface="Arial" charset="0"/>
                <a:ea typeface="ＭＳ Ｐゴシック"/>
                <a:cs typeface="Arial" pitchFamily="34" charset="0"/>
              </a:endParaRPr>
            </a:p>
          </p:txBody>
        </p:sp>
      </p:grpSp>
      <p:pic>
        <p:nvPicPr>
          <p:cNvPr id="6" name="F4190AF9.wav">
            <a:hlinkClick r:id="" action="ppaction://media"/>
          </p:cNvPr>
          <p:cNvPicPr>
            <a:picLocks noRot="1" noChangeAspect="1"/>
          </p:cNvPicPr>
          <p:nvPr>
            <a:audioFile r:link="rId4"/>
          </p:nvPr>
        </p:nvPicPr>
        <p:blipFill>
          <a:blip r:embed="rId7" cstate="email"/>
          <a:srcRect/>
          <a:stretch>
            <a:fillRect/>
          </a:stretch>
        </p:blipFill>
        <p:spPr bwMode="auto">
          <a:xfrm>
            <a:off x="11430000" y="6094611"/>
            <a:ext cx="609600" cy="60928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85689454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Object 28" hidden="1"/>
          <p:cNvGraphicFramePr>
            <a:graphicFrameLocks noChangeAspect="1"/>
          </p:cNvGraphicFramePr>
          <p:nvPr>
            <p:custDataLst>
              <p:tags r:id="rId2"/>
            </p:custDataLst>
          </p:nvPr>
        </p:nvGraphicFramePr>
        <p:xfrm>
          <a:off x="2" y="1785"/>
          <a:ext cx="211667" cy="158667"/>
        </p:xfrm>
        <a:graphic>
          <a:graphicData uri="http://schemas.openxmlformats.org/presentationml/2006/ole">
            <mc:AlternateContent xmlns:mc="http://schemas.openxmlformats.org/markup-compatibility/2006">
              <mc:Choice xmlns:v="urn:schemas-microsoft-com:vml" Requires="v">
                <p:oleObj spid="_x0000_s4100" name="think-cell Slide" r:id="rId4" imgW="216" imgH="216" progId="TCLayout.ActiveDocument.1">
                  <p:embed/>
                </p:oleObj>
              </mc:Choice>
              <mc:Fallback>
                <p:oleObj name="think-cell Slide" r:id="rId4" imgW="216" imgH="216" progId="TCLayout.ActiveDocument.1">
                  <p:embed/>
                  <p:pic>
                    <p:nvPicPr>
                      <p:cNvPr id="29" name="Object 2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85"/>
                        <a:ext cx="211667" cy="1586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itle 25"/>
          <p:cNvSpPr>
            <a:spLocks noGrp="1"/>
          </p:cNvSpPr>
          <p:nvPr>
            <p:ph type="title"/>
          </p:nvPr>
        </p:nvSpPr>
        <p:spPr/>
        <p:txBody>
          <a:bodyPr/>
          <a:lstStyle/>
          <a:p>
            <a:r>
              <a:rPr lang="zh-CN" altLang="en-US" dirty="0" smtClean="0"/>
              <a:t>制造业的未来</a:t>
            </a:r>
            <a:endParaRPr lang="en-US" dirty="0"/>
          </a:p>
        </p:txBody>
      </p:sp>
      <p:sp>
        <p:nvSpPr>
          <p:cNvPr id="6" name="Rectangle 5"/>
          <p:cNvSpPr/>
          <p:nvPr/>
        </p:nvSpPr>
        <p:spPr>
          <a:xfrm>
            <a:off x="5995603" y="3855086"/>
            <a:ext cx="248656" cy="396825"/>
          </a:xfrm>
          <a:prstGeom prst="rect">
            <a:avLst/>
          </a:prstGeom>
        </p:spPr>
        <p:txBody>
          <a:bodyPr wrap="none">
            <a:spAutoFit/>
          </a:bodyPr>
          <a:lstStyle/>
          <a:p>
            <a:pPr algn="ctr" defTabSz="913943" fontAlgn="base">
              <a:lnSpc>
                <a:spcPct val="110000"/>
              </a:lnSpc>
              <a:spcBef>
                <a:spcPct val="50000"/>
              </a:spcBef>
              <a:spcAft>
                <a:spcPct val="0"/>
              </a:spcAft>
            </a:pPr>
            <a:r>
              <a:rPr lang="en-US" sz="1799" b="1" dirty="0">
                <a:solidFill>
                  <a:srgbClr val="000000"/>
                </a:solidFill>
                <a:latin typeface="Arial" charset="0"/>
                <a:ea typeface="ＭＳ Ｐゴシック" pitchFamily="34" charset="-128"/>
              </a:rPr>
              <a:t> </a:t>
            </a:r>
            <a:endParaRPr lang="en-US" sz="1799" b="1" dirty="0">
              <a:solidFill>
                <a:srgbClr val="000000"/>
              </a:solidFill>
              <a:latin typeface="Arial" charset="0"/>
              <a:ea typeface="ＭＳ Ｐゴシック" pitchFamily="34" charset="-128"/>
            </a:endParaRPr>
          </a:p>
        </p:txBody>
      </p:sp>
      <p:pic>
        <p:nvPicPr>
          <p:cNvPr id="8" name="Picture 7" descr="XMZ02.jpg"/>
          <p:cNvPicPr>
            <a:picLocks noChangeAspect="1"/>
          </p:cNvPicPr>
          <p:nvPr/>
        </p:nvPicPr>
        <p:blipFill>
          <a:blip r:embed="rId6" cstate="email"/>
          <a:stretch>
            <a:fillRect/>
          </a:stretch>
        </p:blipFill>
        <p:spPr>
          <a:xfrm>
            <a:off x="10224" y="1212703"/>
            <a:ext cx="12192000" cy="5594110"/>
          </a:xfrm>
          <a:prstGeom prst="rect">
            <a:avLst/>
          </a:prstGeom>
        </p:spPr>
      </p:pic>
      <p:sp>
        <p:nvSpPr>
          <p:cNvPr id="11" name="Rectangle 5"/>
          <p:cNvSpPr>
            <a:spLocks noChangeArrowheads="1"/>
          </p:cNvSpPr>
          <p:nvPr/>
        </p:nvSpPr>
        <p:spPr bwMode="auto">
          <a:xfrm>
            <a:off x="423559" y="3687929"/>
            <a:ext cx="3691465" cy="495360"/>
          </a:xfrm>
          <a:prstGeom prst="rect">
            <a:avLst/>
          </a:prstGeom>
          <a:solidFill>
            <a:srgbClr val="006487"/>
          </a:solidFill>
          <a:ln w="28575" algn="ctr">
            <a:solidFill>
              <a:srgbClr val="006487"/>
            </a:solidFill>
            <a:miter lim="800000"/>
            <a:headEnd/>
            <a:tailEnd/>
          </a:ln>
        </p:spPr>
        <p:txBody>
          <a:bodyPr lIns="107944" tIns="46776" rIns="107944" bIns="46776" anchor="ctr"/>
          <a:lstStyle/>
          <a:p>
            <a:pPr algn="ctr" defTabSz="913943" eaLnBrk="0" fontAlgn="base" hangingPunct="0">
              <a:spcBef>
                <a:spcPct val="50000"/>
              </a:spcBef>
              <a:spcAft>
                <a:spcPct val="0"/>
              </a:spcAft>
              <a:buSzPct val="100000"/>
            </a:pPr>
            <a:r>
              <a:rPr lang="zh-CN" altLang="en-US" sz="1599" b="1" dirty="0">
                <a:solidFill>
                  <a:srgbClr val="FFFFFF"/>
                </a:solidFill>
                <a:latin typeface="黑体" pitchFamily="49" charset="-122"/>
                <a:ea typeface="黑体" pitchFamily="49" charset="-122"/>
              </a:rPr>
              <a:t>数字化企业平台</a:t>
            </a:r>
            <a:endParaRPr lang="en-US" sz="1599" b="1" dirty="0">
              <a:solidFill>
                <a:srgbClr val="FFFFFF"/>
              </a:solidFill>
              <a:latin typeface="黑体" pitchFamily="49" charset="-122"/>
              <a:ea typeface="黑体" pitchFamily="49" charset="-122"/>
            </a:endParaRPr>
          </a:p>
        </p:txBody>
      </p:sp>
      <p:grpSp>
        <p:nvGrpSpPr>
          <p:cNvPr id="2" name="Group 26"/>
          <p:cNvGrpSpPr/>
          <p:nvPr/>
        </p:nvGrpSpPr>
        <p:grpSpPr>
          <a:xfrm>
            <a:off x="106904" y="3708248"/>
            <a:ext cx="635000" cy="439826"/>
            <a:chOff x="97790" y="3101658"/>
            <a:chExt cx="412750" cy="401637"/>
          </a:xfrm>
        </p:grpSpPr>
        <p:sp>
          <p:nvSpPr>
            <p:cNvPr id="12" name="Oval 83"/>
            <p:cNvSpPr>
              <a:spLocks noChangeArrowheads="1"/>
            </p:cNvSpPr>
            <p:nvPr/>
          </p:nvSpPr>
          <p:spPr bwMode="auto">
            <a:xfrm rot="5400000">
              <a:off x="103346" y="3096102"/>
              <a:ext cx="401637" cy="4127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6316" y="10800"/>
                  </a:moveTo>
                  <a:cubicBezTo>
                    <a:pt x="6316" y="8323"/>
                    <a:pt x="8323" y="6316"/>
                    <a:pt x="10800" y="6316"/>
                  </a:cubicBezTo>
                  <a:cubicBezTo>
                    <a:pt x="13276" y="6315"/>
                    <a:pt x="15283" y="8323"/>
                    <a:pt x="15284" y="10799"/>
                  </a:cubicBezTo>
                  <a:lnTo>
                    <a:pt x="21600" y="10800"/>
                  </a:lnTo>
                  <a:cubicBezTo>
                    <a:pt x="21600" y="4835"/>
                    <a:pt x="16764" y="0"/>
                    <a:pt x="10800" y="0"/>
                  </a:cubicBezTo>
                  <a:cubicBezTo>
                    <a:pt x="4835" y="0"/>
                    <a:pt x="0" y="4835"/>
                    <a:pt x="0" y="10800"/>
                  </a:cubicBezTo>
                  <a:lnTo>
                    <a:pt x="6316" y="10800"/>
                  </a:lnTo>
                  <a:close/>
                </a:path>
              </a:pathLst>
            </a:custGeom>
            <a:solidFill>
              <a:schemeClr val="accent2"/>
            </a:solidFill>
            <a:ln w="9525">
              <a:noFill/>
              <a:miter lim="800000"/>
              <a:headEnd/>
              <a:tailEnd/>
            </a:ln>
          </p:spPr>
          <p:txBody>
            <a:bodyPr rot="10800000" vert="eaVert" anchor="ctr"/>
            <a:lstStyle/>
            <a:p>
              <a:pPr algn="ctr" defTabSz="913943" fontAlgn="base">
                <a:lnSpc>
                  <a:spcPct val="110000"/>
                </a:lnSpc>
                <a:spcBef>
                  <a:spcPct val="50000"/>
                </a:spcBef>
                <a:spcAft>
                  <a:spcPct val="0"/>
                </a:spcAft>
              </a:pPr>
              <a:endParaRPr lang="en-US" sz="1799" b="1">
                <a:solidFill>
                  <a:srgbClr val="000000"/>
                </a:solidFill>
                <a:latin typeface="Arial" charset="0"/>
                <a:ea typeface="ＭＳ Ｐゴシック" pitchFamily="34" charset="-128"/>
              </a:endParaRPr>
            </a:p>
          </p:txBody>
        </p:sp>
        <p:sp>
          <p:nvSpPr>
            <p:cNvPr id="13" name="Oval 83"/>
            <p:cNvSpPr>
              <a:spLocks noChangeArrowheads="1"/>
            </p:cNvSpPr>
            <p:nvPr/>
          </p:nvSpPr>
          <p:spPr bwMode="auto">
            <a:xfrm>
              <a:off x="151765" y="3150870"/>
              <a:ext cx="301625" cy="300038"/>
            </a:xfrm>
            <a:prstGeom prst="ellipse">
              <a:avLst/>
            </a:prstGeom>
            <a:solidFill>
              <a:srgbClr val="006487"/>
            </a:solidFill>
            <a:ln w="19050">
              <a:solidFill>
                <a:schemeClr val="accent2"/>
              </a:solidFill>
              <a:round/>
              <a:headEnd/>
              <a:tailEnd/>
            </a:ln>
          </p:spPr>
          <p:txBody>
            <a:bodyPr wrap="none" lIns="0" tIns="0" rIns="0" bIns="0" anchor="ctr"/>
            <a:lstStyle/>
            <a:p>
              <a:pPr algn="ctr" defTabSz="913943" fontAlgn="base">
                <a:spcBef>
                  <a:spcPct val="0"/>
                </a:spcBef>
                <a:spcAft>
                  <a:spcPct val="0"/>
                </a:spcAft>
              </a:pPr>
              <a:r>
                <a:rPr lang="en-US" sz="1599" b="1" dirty="0">
                  <a:solidFill>
                    <a:srgbClr val="FFFFFF"/>
                  </a:solidFill>
                  <a:latin typeface="Arial" charset="0"/>
                  <a:ea typeface="ＭＳ Ｐゴシック" pitchFamily="34" charset="-128"/>
                </a:rPr>
                <a:t>1</a:t>
              </a:r>
            </a:p>
          </p:txBody>
        </p:sp>
      </p:grpSp>
      <p:sp>
        <p:nvSpPr>
          <p:cNvPr id="14" name="Rectangle 5"/>
          <p:cNvSpPr>
            <a:spLocks noChangeArrowheads="1"/>
          </p:cNvSpPr>
          <p:nvPr/>
        </p:nvSpPr>
        <p:spPr bwMode="auto">
          <a:xfrm>
            <a:off x="4270809" y="3687929"/>
            <a:ext cx="3696547" cy="495042"/>
          </a:xfrm>
          <a:prstGeom prst="rect">
            <a:avLst/>
          </a:prstGeom>
          <a:solidFill>
            <a:srgbClr val="006487"/>
          </a:solidFill>
          <a:ln w="28575" algn="ctr">
            <a:solidFill>
              <a:srgbClr val="006487"/>
            </a:solidFill>
            <a:miter lim="800000"/>
            <a:headEnd/>
            <a:tailEnd/>
          </a:ln>
        </p:spPr>
        <p:txBody>
          <a:bodyPr lIns="107944" tIns="46776" rIns="107944" bIns="46776" anchor="ctr"/>
          <a:lstStyle/>
          <a:p>
            <a:pPr algn="ctr" defTabSz="913943" eaLnBrk="0" fontAlgn="base" hangingPunct="0">
              <a:spcBef>
                <a:spcPct val="50000"/>
              </a:spcBef>
              <a:spcAft>
                <a:spcPct val="0"/>
              </a:spcAft>
              <a:buSzPct val="100000"/>
            </a:pPr>
            <a:r>
              <a:rPr lang="zh-CN" altLang="en-US" sz="1599" b="1" dirty="0">
                <a:solidFill>
                  <a:srgbClr val="FFFFFF"/>
                </a:solidFill>
                <a:latin typeface="黑体" pitchFamily="49" charset="-122"/>
                <a:ea typeface="黑体" pitchFamily="49" charset="-122"/>
              </a:rPr>
              <a:t>资源效率</a:t>
            </a:r>
            <a:endParaRPr lang="en-US" sz="1599" b="1" dirty="0">
              <a:solidFill>
                <a:srgbClr val="FFFFFF"/>
              </a:solidFill>
              <a:latin typeface="黑体" pitchFamily="49" charset="-122"/>
              <a:ea typeface="黑体" pitchFamily="49" charset="-122"/>
            </a:endParaRPr>
          </a:p>
        </p:txBody>
      </p:sp>
      <p:grpSp>
        <p:nvGrpSpPr>
          <p:cNvPr id="3" name="Group 27"/>
          <p:cNvGrpSpPr/>
          <p:nvPr/>
        </p:nvGrpSpPr>
        <p:grpSpPr>
          <a:xfrm>
            <a:off x="3947806" y="3708239"/>
            <a:ext cx="635000" cy="449982"/>
            <a:chOff x="3332163" y="3563938"/>
            <a:chExt cx="414337" cy="401637"/>
          </a:xfrm>
        </p:grpSpPr>
        <p:sp>
          <p:nvSpPr>
            <p:cNvPr id="15" name="Oval 83"/>
            <p:cNvSpPr>
              <a:spLocks noChangeArrowheads="1"/>
            </p:cNvSpPr>
            <p:nvPr/>
          </p:nvSpPr>
          <p:spPr bwMode="auto">
            <a:xfrm rot="5400000">
              <a:off x="3338513" y="3557588"/>
              <a:ext cx="401637" cy="41433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6316" y="10800"/>
                  </a:moveTo>
                  <a:cubicBezTo>
                    <a:pt x="6316" y="8323"/>
                    <a:pt x="8323" y="6316"/>
                    <a:pt x="10800" y="6316"/>
                  </a:cubicBezTo>
                  <a:cubicBezTo>
                    <a:pt x="13276" y="6315"/>
                    <a:pt x="15283" y="8323"/>
                    <a:pt x="15284" y="10799"/>
                  </a:cubicBezTo>
                  <a:lnTo>
                    <a:pt x="21600" y="10800"/>
                  </a:lnTo>
                  <a:cubicBezTo>
                    <a:pt x="21600" y="4835"/>
                    <a:pt x="16764" y="0"/>
                    <a:pt x="10800" y="0"/>
                  </a:cubicBezTo>
                  <a:cubicBezTo>
                    <a:pt x="4835" y="0"/>
                    <a:pt x="0" y="4835"/>
                    <a:pt x="0" y="10800"/>
                  </a:cubicBezTo>
                  <a:lnTo>
                    <a:pt x="6316" y="10800"/>
                  </a:lnTo>
                  <a:close/>
                </a:path>
              </a:pathLst>
            </a:custGeom>
            <a:solidFill>
              <a:schemeClr val="accent2"/>
            </a:solidFill>
            <a:ln w="9525">
              <a:noFill/>
              <a:miter lim="800000"/>
              <a:headEnd/>
              <a:tailEnd/>
            </a:ln>
          </p:spPr>
          <p:txBody>
            <a:bodyPr rot="10800000" vert="eaVert" anchor="ctr"/>
            <a:lstStyle/>
            <a:p>
              <a:pPr algn="ctr" defTabSz="913943" fontAlgn="base">
                <a:lnSpc>
                  <a:spcPct val="110000"/>
                </a:lnSpc>
                <a:spcBef>
                  <a:spcPct val="50000"/>
                </a:spcBef>
                <a:spcAft>
                  <a:spcPct val="0"/>
                </a:spcAft>
              </a:pPr>
              <a:endParaRPr lang="en-US" sz="1799" b="1">
                <a:solidFill>
                  <a:srgbClr val="000000"/>
                </a:solidFill>
                <a:latin typeface="Arial" charset="0"/>
                <a:ea typeface="ＭＳ Ｐゴシック" pitchFamily="34" charset="-128"/>
              </a:endParaRPr>
            </a:p>
          </p:txBody>
        </p:sp>
        <p:sp>
          <p:nvSpPr>
            <p:cNvPr id="16" name="Oval 83"/>
            <p:cNvSpPr>
              <a:spLocks noChangeArrowheads="1"/>
            </p:cNvSpPr>
            <p:nvPr/>
          </p:nvSpPr>
          <p:spPr bwMode="auto">
            <a:xfrm>
              <a:off x="3387725" y="3613150"/>
              <a:ext cx="301625" cy="300038"/>
            </a:xfrm>
            <a:prstGeom prst="ellipse">
              <a:avLst/>
            </a:prstGeom>
            <a:solidFill>
              <a:srgbClr val="006487"/>
            </a:solidFill>
            <a:ln w="19050">
              <a:solidFill>
                <a:schemeClr val="accent2"/>
              </a:solidFill>
              <a:round/>
              <a:headEnd/>
              <a:tailEnd/>
            </a:ln>
          </p:spPr>
          <p:txBody>
            <a:bodyPr wrap="none" lIns="0" tIns="0" rIns="0" bIns="0" anchor="ctr"/>
            <a:lstStyle/>
            <a:p>
              <a:pPr algn="ctr" defTabSz="913943" fontAlgn="base">
                <a:spcBef>
                  <a:spcPct val="0"/>
                </a:spcBef>
                <a:spcAft>
                  <a:spcPct val="0"/>
                </a:spcAft>
              </a:pPr>
              <a:r>
                <a:rPr lang="en-US" sz="1599" b="1" dirty="0">
                  <a:solidFill>
                    <a:srgbClr val="FFFFFF"/>
                  </a:solidFill>
                  <a:latin typeface="Arial" charset="0"/>
                  <a:ea typeface="ＭＳ Ｐゴシック" pitchFamily="34" charset="-128"/>
                </a:rPr>
                <a:t>2</a:t>
              </a:r>
              <a:endParaRPr lang="en-US" sz="1599" b="1" dirty="0">
                <a:solidFill>
                  <a:srgbClr val="FFFFFF"/>
                </a:solidFill>
                <a:latin typeface="Arial" charset="0"/>
                <a:ea typeface="ＭＳ Ｐゴシック" pitchFamily="34" charset="-128"/>
              </a:endParaRPr>
            </a:p>
          </p:txBody>
        </p:sp>
      </p:grpSp>
      <p:sp>
        <p:nvSpPr>
          <p:cNvPr id="17" name="Rectangle 5"/>
          <p:cNvSpPr>
            <a:spLocks noChangeArrowheads="1"/>
          </p:cNvSpPr>
          <p:nvPr/>
        </p:nvSpPr>
        <p:spPr bwMode="auto">
          <a:xfrm>
            <a:off x="8127379" y="3693007"/>
            <a:ext cx="3764704" cy="484887"/>
          </a:xfrm>
          <a:prstGeom prst="rect">
            <a:avLst/>
          </a:prstGeom>
          <a:solidFill>
            <a:srgbClr val="006487"/>
          </a:solidFill>
          <a:ln w="28575" algn="ctr">
            <a:solidFill>
              <a:srgbClr val="006487"/>
            </a:solidFill>
            <a:miter lim="800000"/>
            <a:headEnd/>
            <a:tailEnd/>
          </a:ln>
        </p:spPr>
        <p:txBody>
          <a:bodyPr lIns="107944" tIns="46776" rIns="107944" bIns="46776" anchor="ctr"/>
          <a:lstStyle/>
          <a:p>
            <a:pPr algn="ctr" defTabSz="913943" eaLnBrk="0" fontAlgn="base" hangingPunct="0">
              <a:spcBef>
                <a:spcPct val="50000"/>
              </a:spcBef>
              <a:spcAft>
                <a:spcPct val="0"/>
              </a:spcAft>
              <a:buSzPct val="100000"/>
            </a:pPr>
            <a:r>
              <a:rPr lang="zh-CN" altLang="en-US" sz="1599" b="1" dirty="0">
                <a:solidFill>
                  <a:srgbClr val="FFFFFF"/>
                </a:solidFill>
                <a:latin typeface="黑体" pitchFamily="49" charset="-122"/>
                <a:ea typeface="黑体" pitchFamily="49" charset="-122"/>
              </a:rPr>
              <a:t>未来制造人才能力模型</a:t>
            </a:r>
            <a:endParaRPr lang="en-US" sz="1599" b="1" dirty="0">
              <a:solidFill>
                <a:srgbClr val="FFFFFF"/>
              </a:solidFill>
              <a:latin typeface="黑体" pitchFamily="49" charset="-122"/>
              <a:ea typeface="黑体" pitchFamily="49" charset="-122"/>
            </a:endParaRPr>
          </a:p>
        </p:txBody>
      </p:sp>
      <p:sp>
        <p:nvSpPr>
          <p:cNvPr id="20" name="Textfeld 8"/>
          <p:cNvSpPr txBox="1">
            <a:spLocks noChangeArrowheads="1"/>
          </p:cNvSpPr>
          <p:nvPr/>
        </p:nvSpPr>
        <p:spPr bwMode="auto">
          <a:xfrm>
            <a:off x="4264463" y="4799245"/>
            <a:ext cx="3702896" cy="925925"/>
          </a:xfrm>
          <a:prstGeom prst="rect">
            <a:avLst/>
          </a:prstGeom>
          <a:noFill/>
          <a:ln w="9525" algn="ctr">
            <a:noFill/>
            <a:miter lim="800000"/>
            <a:headEnd/>
            <a:tailEnd/>
          </a:ln>
          <a:effectLst/>
        </p:spPr>
        <p:txBody>
          <a:bodyPr wrap="square" lIns="0" tIns="0" rIns="0" bIns="0">
            <a:spAutoFit/>
          </a:bodyPr>
          <a:lstStyle/>
          <a:p>
            <a:pPr marL="180885" indent="-180885" defTabSz="913943" fontAlgn="base">
              <a:spcBef>
                <a:spcPct val="30000"/>
              </a:spcBef>
              <a:spcAft>
                <a:spcPct val="0"/>
              </a:spcAft>
              <a:buClr>
                <a:srgbClr val="879BAA"/>
              </a:buClr>
              <a:buFontTx/>
              <a:buChar char="•"/>
            </a:pPr>
            <a:r>
              <a:rPr lang="zh-CN" altLang="en-US" sz="1399" b="1" dirty="0">
                <a:solidFill>
                  <a:srgbClr val="000000"/>
                </a:solidFill>
                <a:latin typeface="宋体" pitchFamily="2" charset="-122"/>
                <a:ea typeface="宋体" pitchFamily="2" charset="-122"/>
              </a:rPr>
              <a:t>实现从设备层面到设计层面，从单个生产环节的优化到整体流程的优化</a:t>
            </a:r>
            <a:endParaRPr lang="en-US" altLang="zh-CN" sz="1399" b="1" dirty="0">
              <a:solidFill>
                <a:srgbClr val="000000"/>
              </a:solidFill>
              <a:latin typeface="宋体" pitchFamily="2" charset="-122"/>
              <a:ea typeface="宋体" pitchFamily="2" charset="-122"/>
            </a:endParaRPr>
          </a:p>
          <a:p>
            <a:pPr marL="180885" indent="-180885" defTabSz="913943" fontAlgn="base">
              <a:spcBef>
                <a:spcPct val="30000"/>
              </a:spcBef>
              <a:spcAft>
                <a:spcPct val="0"/>
              </a:spcAft>
              <a:buClr>
                <a:srgbClr val="879BAA"/>
              </a:buClr>
              <a:buFontTx/>
              <a:buChar char="•"/>
            </a:pPr>
            <a:r>
              <a:rPr lang="zh-CN" altLang="en-US" sz="1399" b="1" dirty="0">
                <a:solidFill>
                  <a:srgbClr val="000000"/>
                </a:solidFill>
                <a:latin typeface="宋体" pitchFamily="2" charset="-122"/>
                <a:ea typeface="宋体" pitchFamily="2" charset="-122"/>
              </a:rPr>
              <a:t>帮助合作伙伴实现资源友好、节能高效、可持续以及绿色的未来发展之路</a:t>
            </a:r>
            <a:endParaRPr lang="en-GB" sz="1399" dirty="0">
              <a:solidFill>
                <a:srgbClr val="000000"/>
              </a:solidFill>
              <a:latin typeface="宋体" pitchFamily="2" charset="-122"/>
              <a:ea typeface="宋体" pitchFamily="2" charset="-122"/>
            </a:endParaRPr>
          </a:p>
        </p:txBody>
      </p:sp>
      <p:sp>
        <p:nvSpPr>
          <p:cNvPr id="21" name="Textfeld 8"/>
          <p:cNvSpPr txBox="1">
            <a:spLocks noChangeArrowheads="1"/>
          </p:cNvSpPr>
          <p:nvPr/>
        </p:nvSpPr>
        <p:spPr bwMode="auto">
          <a:xfrm>
            <a:off x="8123989" y="4799237"/>
            <a:ext cx="3624580" cy="710594"/>
          </a:xfrm>
          <a:prstGeom prst="rect">
            <a:avLst/>
          </a:prstGeom>
          <a:noFill/>
          <a:ln w="9525" algn="ctr">
            <a:noFill/>
            <a:miter lim="800000"/>
            <a:headEnd/>
            <a:tailEnd/>
          </a:ln>
          <a:effectLst/>
        </p:spPr>
        <p:txBody>
          <a:bodyPr wrap="square" lIns="0" tIns="0" rIns="0" bIns="0">
            <a:spAutoFit/>
          </a:bodyPr>
          <a:lstStyle/>
          <a:p>
            <a:pPr marL="180885" indent="-180885" defTabSz="913943" fontAlgn="base">
              <a:spcBef>
                <a:spcPct val="30000"/>
              </a:spcBef>
              <a:spcAft>
                <a:spcPct val="0"/>
              </a:spcAft>
              <a:buClr>
                <a:srgbClr val="879BAA"/>
              </a:buClr>
              <a:buFontTx/>
              <a:buChar char="•"/>
            </a:pPr>
            <a:r>
              <a:rPr lang="zh-CN" altLang="en-US" sz="1399" b="1" dirty="0">
                <a:solidFill>
                  <a:srgbClr val="000000"/>
                </a:solidFill>
                <a:latin typeface="宋体" pitchFamily="2" charset="-122"/>
                <a:ea typeface="宋体" pitchFamily="2" charset="-122"/>
              </a:rPr>
              <a:t>面向未来制造业的人才三维能力矩阵模式</a:t>
            </a:r>
            <a:endParaRPr lang="en-US" altLang="zh-CN" sz="1399" b="1" dirty="0">
              <a:solidFill>
                <a:srgbClr val="000000"/>
              </a:solidFill>
              <a:latin typeface="宋体" pitchFamily="2" charset="-122"/>
              <a:ea typeface="宋体" pitchFamily="2" charset="-122"/>
            </a:endParaRPr>
          </a:p>
          <a:p>
            <a:pPr marL="180885" indent="-180885" defTabSz="913943" fontAlgn="base">
              <a:spcBef>
                <a:spcPct val="30000"/>
              </a:spcBef>
              <a:spcAft>
                <a:spcPct val="0"/>
              </a:spcAft>
              <a:buClr>
                <a:srgbClr val="879BAA"/>
              </a:buClr>
              <a:buFontTx/>
              <a:buChar char="•"/>
            </a:pPr>
            <a:r>
              <a:rPr lang="zh-CN" altLang="en-US" sz="1399" b="1" dirty="0">
                <a:solidFill>
                  <a:srgbClr val="000000"/>
                </a:solidFill>
                <a:latin typeface="宋体" pitchFamily="2" charset="-122"/>
                <a:ea typeface="宋体" pitchFamily="2" charset="-122"/>
              </a:rPr>
              <a:t>培养切合制造业全产品生命周期中各个环节和职位的人才</a:t>
            </a:r>
            <a:endParaRPr lang="en-GB" sz="1399" dirty="0">
              <a:solidFill>
                <a:srgbClr val="000000"/>
              </a:solidFill>
              <a:latin typeface="宋体" pitchFamily="2" charset="-122"/>
              <a:ea typeface="宋体" pitchFamily="2" charset="-122"/>
            </a:endParaRPr>
          </a:p>
        </p:txBody>
      </p:sp>
      <p:sp>
        <p:nvSpPr>
          <p:cNvPr id="22" name="Textfeld 8"/>
          <p:cNvSpPr txBox="1">
            <a:spLocks noChangeArrowheads="1"/>
          </p:cNvSpPr>
          <p:nvPr/>
        </p:nvSpPr>
        <p:spPr bwMode="auto">
          <a:xfrm>
            <a:off x="415941" y="4799237"/>
            <a:ext cx="3617023" cy="710594"/>
          </a:xfrm>
          <a:prstGeom prst="rect">
            <a:avLst/>
          </a:prstGeom>
          <a:noFill/>
          <a:ln w="9525" algn="ctr">
            <a:noFill/>
            <a:miter lim="800000"/>
            <a:headEnd/>
            <a:tailEnd/>
          </a:ln>
          <a:effectLst/>
        </p:spPr>
        <p:txBody>
          <a:bodyPr wrap="square" lIns="0" tIns="0" rIns="0" bIns="0">
            <a:spAutoFit/>
          </a:bodyPr>
          <a:lstStyle/>
          <a:p>
            <a:pPr marL="180885" indent="-180885" defTabSz="913943" fontAlgn="base">
              <a:spcBef>
                <a:spcPct val="30000"/>
              </a:spcBef>
              <a:spcAft>
                <a:spcPct val="0"/>
              </a:spcAft>
              <a:buClr>
                <a:srgbClr val="879BAA"/>
              </a:buClr>
              <a:buFontTx/>
              <a:buChar char="•"/>
            </a:pPr>
            <a:r>
              <a:rPr lang="zh-CN" altLang="en-US" sz="1399" b="1" dirty="0">
                <a:solidFill>
                  <a:srgbClr val="000000"/>
                </a:solidFill>
                <a:latin typeface="宋体" pitchFamily="2" charset="-122"/>
                <a:ea typeface="宋体" pitchFamily="2" charset="-122"/>
              </a:rPr>
              <a:t>继续开发和完善我们在自动化、工业软件、工业网络等多个领域的产品版图</a:t>
            </a:r>
            <a:endParaRPr lang="en-US" altLang="zh-CN" sz="1399" b="1" dirty="0">
              <a:solidFill>
                <a:srgbClr val="000000"/>
              </a:solidFill>
              <a:latin typeface="宋体" pitchFamily="2" charset="-122"/>
              <a:ea typeface="宋体" pitchFamily="2" charset="-122"/>
            </a:endParaRPr>
          </a:p>
          <a:p>
            <a:pPr marL="180885" indent="-180885" defTabSz="913943" fontAlgn="base">
              <a:spcBef>
                <a:spcPct val="30000"/>
              </a:spcBef>
              <a:spcAft>
                <a:spcPct val="0"/>
              </a:spcAft>
              <a:buClr>
                <a:srgbClr val="879BAA"/>
              </a:buClr>
              <a:buFontTx/>
              <a:buChar char="•"/>
            </a:pPr>
            <a:r>
              <a:rPr lang="zh-CN" altLang="en-US" sz="1399" b="1" dirty="0">
                <a:solidFill>
                  <a:srgbClr val="000000"/>
                </a:solidFill>
                <a:latin typeface="宋体" pitchFamily="2" charset="-122"/>
                <a:ea typeface="宋体" pitchFamily="2" charset="-122"/>
              </a:rPr>
              <a:t>通过数字化平台，整合生产开发与生产过程</a:t>
            </a:r>
            <a:endParaRPr lang="en-GB" sz="1399" dirty="0">
              <a:solidFill>
                <a:srgbClr val="000000"/>
              </a:solidFill>
              <a:latin typeface="宋体" pitchFamily="2" charset="-122"/>
              <a:ea typeface="宋体" pitchFamily="2" charset="-122"/>
            </a:endParaRPr>
          </a:p>
        </p:txBody>
      </p:sp>
      <p:sp>
        <p:nvSpPr>
          <p:cNvPr id="23" name="Rechteck 3"/>
          <p:cNvSpPr>
            <a:spLocks noChangeArrowheads="1"/>
          </p:cNvSpPr>
          <p:nvPr/>
        </p:nvSpPr>
        <p:spPr bwMode="auto">
          <a:xfrm>
            <a:off x="4481453" y="2177675"/>
            <a:ext cx="3246967" cy="501415"/>
          </a:xfrm>
          <a:prstGeom prst="rect">
            <a:avLst/>
          </a:prstGeom>
          <a:noFill/>
          <a:ln w="9525">
            <a:noFill/>
            <a:miter lim="800000"/>
            <a:headEnd/>
            <a:tailEnd/>
          </a:ln>
        </p:spPr>
        <p:txBody>
          <a:bodyPr>
            <a:spAutoFit/>
          </a:bodyPr>
          <a:lstStyle/>
          <a:p>
            <a:pPr algn="ctr" defTabSz="913943" fontAlgn="base">
              <a:lnSpc>
                <a:spcPct val="95000"/>
              </a:lnSpc>
              <a:spcBef>
                <a:spcPct val="0"/>
              </a:spcBef>
              <a:spcAft>
                <a:spcPct val="0"/>
              </a:spcAft>
            </a:pPr>
            <a:r>
              <a:rPr lang="zh-CN" altLang="en-US" sz="2799" dirty="0">
                <a:solidFill>
                  <a:srgbClr val="000000"/>
                </a:solidFill>
                <a:latin typeface="Microsoft Sans Serif" pitchFamily="34" charset="0"/>
                <a:ea typeface="ＭＳ Ｐゴシック" pitchFamily="34" charset="-128"/>
                <a:cs typeface="Microsoft Sans Serif" pitchFamily="34" charset="0"/>
              </a:rPr>
              <a:t>制造业的未来</a:t>
            </a:r>
            <a:endParaRPr lang="en-US" sz="2799" dirty="0">
              <a:solidFill>
                <a:srgbClr val="000000"/>
              </a:solidFill>
              <a:latin typeface="Microsoft Sans Serif" pitchFamily="34" charset="0"/>
              <a:ea typeface="ＭＳ Ｐゴシック" pitchFamily="34" charset="-128"/>
              <a:cs typeface="Microsoft Sans Serif" pitchFamily="34" charset="0"/>
            </a:endParaRPr>
          </a:p>
        </p:txBody>
      </p:sp>
      <p:grpSp>
        <p:nvGrpSpPr>
          <p:cNvPr id="4" name="Group 29"/>
          <p:cNvGrpSpPr/>
          <p:nvPr/>
        </p:nvGrpSpPr>
        <p:grpSpPr>
          <a:xfrm>
            <a:off x="7820039" y="3712680"/>
            <a:ext cx="635000" cy="449982"/>
            <a:chOff x="3332163" y="3563938"/>
            <a:chExt cx="414337" cy="401637"/>
          </a:xfrm>
        </p:grpSpPr>
        <p:sp>
          <p:nvSpPr>
            <p:cNvPr id="31" name="Oval 83"/>
            <p:cNvSpPr>
              <a:spLocks noChangeArrowheads="1"/>
            </p:cNvSpPr>
            <p:nvPr/>
          </p:nvSpPr>
          <p:spPr bwMode="auto">
            <a:xfrm rot="5400000">
              <a:off x="3338513" y="3557588"/>
              <a:ext cx="401637" cy="414337"/>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6316" y="10800"/>
                  </a:moveTo>
                  <a:cubicBezTo>
                    <a:pt x="6316" y="8323"/>
                    <a:pt x="8323" y="6316"/>
                    <a:pt x="10800" y="6316"/>
                  </a:cubicBezTo>
                  <a:cubicBezTo>
                    <a:pt x="13276" y="6315"/>
                    <a:pt x="15283" y="8323"/>
                    <a:pt x="15284" y="10799"/>
                  </a:cubicBezTo>
                  <a:lnTo>
                    <a:pt x="21600" y="10800"/>
                  </a:lnTo>
                  <a:cubicBezTo>
                    <a:pt x="21600" y="4835"/>
                    <a:pt x="16764" y="0"/>
                    <a:pt x="10800" y="0"/>
                  </a:cubicBezTo>
                  <a:cubicBezTo>
                    <a:pt x="4835" y="0"/>
                    <a:pt x="0" y="4835"/>
                    <a:pt x="0" y="10800"/>
                  </a:cubicBezTo>
                  <a:lnTo>
                    <a:pt x="6316" y="10800"/>
                  </a:lnTo>
                  <a:close/>
                </a:path>
              </a:pathLst>
            </a:custGeom>
            <a:solidFill>
              <a:schemeClr val="accent2"/>
            </a:solidFill>
            <a:ln w="9525">
              <a:noFill/>
              <a:miter lim="800000"/>
              <a:headEnd/>
              <a:tailEnd/>
            </a:ln>
          </p:spPr>
          <p:txBody>
            <a:bodyPr rot="10800000" vert="eaVert" anchor="ctr"/>
            <a:lstStyle/>
            <a:p>
              <a:pPr algn="ctr" defTabSz="913943" fontAlgn="base">
                <a:lnSpc>
                  <a:spcPct val="110000"/>
                </a:lnSpc>
                <a:spcBef>
                  <a:spcPct val="50000"/>
                </a:spcBef>
                <a:spcAft>
                  <a:spcPct val="0"/>
                </a:spcAft>
              </a:pPr>
              <a:endParaRPr lang="en-US" sz="1799" b="1">
                <a:solidFill>
                  <a:srgbClr val="000000"/>
                </a:solidFill>
                <a:latin typeface="Arial" charset="0"/>
                <a:ea typeface="ＭＳ Ｐゴシック" pitchFamily="34" charset="-128"/>
              </a:endParaRPr>
            </a:p>
          </p:txBody>
        </p:sp>
        <p:sp>
          <p:nvSpPr>
            <p:cNvPr id="32" name="Oval 83"/>
            <p:cNvSpPr>
              <a:spLocks noChangeArrowheads="1"/>
            </p:cNvSpPr>
            <p:nvPr/>
          </p:nvSpPr>
          <p:spPr bwMode="auto">
            <a:xfrm>
              <a:off x="3387725" y="3613150"/>
              <a:ext cx="301625" cy="300038"/>
            </a:xfrm>
            <a:prstGeom prst="ellipse">
              <a:avLst/>
            </a:prstGeom>
            <a:solidFill>
              <a:srgbClr val="006487"/>
            </a:solidFill>
            <a:ln w="19050">
              <a:solidFill>
                <a:schemeClr val="accent2"/>
              </a:solidFill>
              <a:round/>
              <a:headEnd/>
              <a:tailEnd/>
            </a:ln>
          </p:spPr>
          <p:txBody>
            <a:bodyPr wrap="none" lIns="0" tIns="0" rIns="0" bIns="0" anchor="ctr"/>
            <a:lstStyle/>
            <a:p>
              <a:pPr algn="ctr" defTabSz="913943" fontAlgn="base">
                <a:spcBef>
                  <a:spcPct val="0"/>
                </a:spcBef>
                <a:spcAft>
                  <a:spcPct val="0"/>
                </a:spcAft>
              </a:pPr>
              <a:r>
                <a:rPr lang="en-US" sz="1599" b="1" dirty="0">
                  <a:solidFill>
                    <a:srgbClr val="FFFFFF"/>
                  </a:solidFill>
                  <a:latin typeface="Arial" charset="0"/>
                  <a:ea typeface="ＭＳ Ｐゴシック" pitchFamily="34" charset="-128"/>
                </a:rPr>
                <a:t>3</a:t>
              </a:r>
              <a:endParaRPr lang="en-US" sz="1599" b="1" dirty="0">
                <a:solidFill>
                  <a:srgbClr val="FFFFFF"/>
                </a:solidFill>
                <a:latin typeface="Arial" charset="0"/>
                <a:ea typeface="ＭＳ Ｐゴシック" pitchFamily="34" charset="-128"/>
              </a:endParaRPr>
            </a:p>
          </p:txBody>
        </p:sp>
      </p:grpSp>
    </p:spTree>
    <p:extLst>
      <p:ext uri="{BB962C8B-B14F-4D97-AF65-F5344CB8AC3E}">
        <p14:creationId xmlns:p14="http://schemas.microsoft.com/office/powerpoint/2010/main" val="38036479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57999"/>
          </a:xfrm>
          <a:prstGeom prst="rect">
            <a:avLst/>
          </a:prstGeom>
        </p:spPr>
      </p:pic>
      <p:sp>
        <p:nvSpPr>
          <p:cNvPr id="5" name="文本框 4"/>
          <p:cNvSpPr txBox="1"/>
          <p:nvPr/>
        </p:nvSpPr>
        <p:spPr>
          <a:xfrm>
            <a:off x="2325949" y="2592280"/>
            <a:ext cx="1669002" cy="369332"/>
          </a:xfrm>
          <a:prstGeom prst="rect">
            <a:avLst/>
          </a:prstGeom>
          <a:noFill/>
        </p:spPr>
        <p:txBody>
          <a:bodyPr wrap="square" rtlCol="0">
            <a:spAutoFit/>
          </a:bodyPr>
          <a:lstStyle/>
          <a:p>
            <a:r>
              <a:rPr lang="zh-CN" altLang="en-US" dirty="0"/>
              <a:t>前期设计仿真</a:t>
            </a:r>
          </a:p>
        </p:txBody>
      </p:sp>
      <p:cxnSp>
        <p:nvCxnSpPr>
          <p:cNvPr id="10" name="直接箭头连接符 9"/>
          <p:cNvCxnSpPr/>
          <p:nvPr/>
        </p:nvCxnSpPr>
        <p:spPr>
          <a:xfrm>
            <a:off x="3338004" y="3096549"/>
            <a:ext cx="1606858" cy="97830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1" name="文本框 10"/>
          <p:cNvSpPr txBox="1"/>
          <p:nvPr/>
        </p:nvSpPr>
        <p:spPr>
          <a:xfrm>
            <a:off x="8692718" y="4608991"/>
            <a:ext cx="1669002" cy="646331"/>
          </a:xfrm>
          <a:prstGeom prst="rect">
            <a:avLst/>
          </a:prstGeom>
          <a:noFill/>
        </p:spPr>
        <p:txBody>
          <a:bodyPr wrap="square" rtlCol="0">
            <a:spAutoFit/>
          </a:bodyPr>
          <a:lstStyle/>
          <a:p>
            <a:r>
              <a:rPr lang="zh-CN" altLang="en-US" dirty="0"/>
              <a:t>底层设备的正常运行与维护</a:t>
            </a:r>
          </a:p>
        </p:txBody>
      </p:sp>
      <p:sp>
        <p:nvSpPr>
          <p:cNvPr id="12" name="文本框 11"/>
          <p:cNvSpPr txBox="1"/>
          <p:nvPr/>
        </p:nvSpPr>
        <p:spPr>
          <a:xfrm>
            <a:off x="5261499" y="6123543"/>
            <a:ext cx="1669002" cy="369332"/>
          </a:xfrm>
          <a:prstGeom prst="rect">
            <a:avLst/>
          </a:prstGeom>
          <a:noFill/>
        </p:spPr>
        <p:txBody>
          <a:bodyPr wrap="square" rtlCol="0">
            <a:spAutoFit/>
          </a:bodyPr>
          <a:lstStyle/>
          <a:p>
            <a:r>
              <a:rPr lang="zh-CN" altLang="en-US" dirty="0"/>
              <a:t>制造执行系统</a:t>
            </a:r>
          </a:p>
        </p:txBody>
      </p:sp>
      <p:cxnSp>
        <p:nvCxnSpPr>
          <p:cNvPr id="14" name="直接箭头连接符 13"/>
          <p:cNvCxnSpPr/>
          <p:nvPr/>
        </p:nvCxnSpPr>
        <p:spPr>
          <a:xfrm flipV="1">
            <a:off x="6096000" y="4394447"/>
            <a:ext cx="73981" cy="17290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7235301" y="4358936"/>
            <a:ext cx="1457417" cy="43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itle 25"/>
          <p:cNvSpPr txBox="1">
            <a:spLocks/>
          </p:cNvSpPr>
          <p:nvPr/>
        </p:nvSpPr>
        <p:spPr>
          <a:xfrm>
            <a:off x="1" y="25"/>
            <a:ext cx="12192000" cy="12684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dirty="0" smtClean="0">
                <a:latin typeface="MS Gothic" panose="020B0609070205080204" pitchFamily="49" charset="-128"/>
                <a:ea typeface="MS Gothic" panose="020B0609070205080204" pitchFamily="49" charset="-128"/>
              </a:rPr>
              <a:t>   </a:t>
            </a:r>
          </a:p>
          <a:p>
            <a:r>
              <a:rPr lang="en-US" altLang="zh-CN" sz="2000" dirty="0">
                <a:latin typeface="MS Gothic" panose="020B0609070205080204" pitchFamily="49" charset="-128"/>
                <a:ea typeface="MS Gothic" panose="020B0609070205080204" pitchFamily="49" charset="-128"/>
              </a:rPr>
              <a:t> </a:t>
            </a:r>
            <a:r>
              <a:rPr lang="en-US" altLang="zh-CN" sz="2000" dirty="0" smtClean="0">
                <a:latin typeface="MS Gothic" panose="020B0609070205080204" pitchFamily="49" charset="-128"/>
                <a:ea typeface="MS Gothic" panose="020B0609070205080204" pitchFamily="49" charset="-128"/>
              </a:rPr>
              <a:t>    PLM</a:t>
            </a:r>
            <a:endParaRPr lang="en-US" sz="2000" dirty="0">
              <a:latin typeface="MS Gothic" panose="020B0609070205080204" pitchFamily="49" charset="-128"/>
              <a:ea typeface="MS Gothic" panose="020B0609070205080204" pitchFamily="49"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4" name="文本框 3"/>
          <p:cNvSpPr txBox="1"/>
          <p:nvPr/>
        </p:nvSpPr>
        <p:spPr>
          <a:xfrm>
            <a:off x="344748" y="713445"/>
            <a:ext cx="2086253" cy="369332"/>
          </a:xfrm>
          <a:prstGeom prst="rect">
            <a:avLst/>
          </a:prstGeom>
          <a:noFill/>
        </p:spPr>
        <p:txBody>
          <a:bodyPr wrap="square" rtlCol="0">
            <a:spAutoFit/>
          </a:bodyPr>
          <a:lstStyle/>
          <a:p>
            <a:r>
              <a:rPr lang="zh-CN" altLang="en-US" b="1" dirty="0"/>
              <a:t>派生概念</a:t>
            </a:r>
          </a:p>
        </p:txBody>
      </p:sp>
      <p:sp>
        <p:nvSpPr>
          <p:cNvPr id="8" name="文本框 7"/>
          <p:cNvSpPr txBox="1"/>
          <p:nvPr/>
        </p:nvSpPr>
        <p:spPr>
          <a:xfrm>
            <a:off x="1387875" y="4360407"/>
            <a:ext cx="2086253" cy="523220"/>
          </a:xfrm>
          <a:prstGeom prst="rect">
            <a:avLst/>
          </a:prstGeom>
          <a:noFill/>
        </p:spPr>
        <p:txBody>
          <a:bodyPr wrap="square" rtlCol="0">
            <a:spAutoFit/>
          </a:bodyPr>
          <a:lstStyle/>
          <a:p>
            <a:r>
              <a:rPr lang="zh-CN" altLang="en-US" sz="2800" dirty="0"/>
              <a:t>云计算</a:t>
            </a:r>
          </a:p>
        </p:txBody>
      </p:sp>
      <p:sp>
        <p:nvSpPr>
          <p:cNvPr id="9" name="文本框 8"/>
          <p:cNvSpPr txBox="1"/>
          <p:nvPr/>
        </p:nvSpPr>
        <p:spPr>
          <a:xfrm>
            <a:off x="2210540" y="2941990"/>
            <a:ext cx="2086253" cy="523220"/>
          </a:xfrm>
          <a:prstGeom prst="rect">
            <a:avLst/>
          </a:prstGeom>
          <a:noFill/>
        </p:spPr>
        <p:txBody>
          <a:bodyPr wrap="square" rtlCol="0">
            <a:spAutoFit/>
          </a:bodyPr>
          <a:lstStyle/>
          <a:p>
            <a:r>
              <a:rPr lang="zh-CN" altLang="en-US" sz="2800" dirty="0"/>
              <a:t>大数据</a:t>
            </a:r>
          </a:p>
        </p:txBody>
      </p:sp>
      <p:sp>
        <p:nvSpPr>
          <p:cNvPr id="10" name="文本框 9"/>
          <p:cNvSpPr txBox="1"/>
          <p:nvPr/>
        </p:nvSpPr>
        <p:spPr>
          <a:xfrm>
            <a:off x="3323208" y="4906920"/>
            <a:ext cx="2086253" cy="523220"/>
          </a:xfrm>
          <a:prstGeom prst="rect">
            <a:avLst/>
          </a:prstGeom>
          <a:noFill/>
        </p:spPr>
        <p:txBody>
          <a:bodyPr wrap="square" rtlCol="0">
            <a:spAutoFit/>
          </a:bodyPr>
          <a:lstStyle/>
          <a:p>
            <a:r>
              <a:rPr lang="zh-CN" altLang="en-US" sz="2800" dirty="0"/>
              <a:t>数字化制造</a:t>
            </a:r>
          </a:p>
        </p:txBody>
      </p:sp>
      <p:sp>
        <p:nvSpPr>
          <p:cNvPr id="11" name="文本框 10"/>
          <p:cNvSpPr txBox="1"/>
          <p:nvPr/>
        </p:nvSpPr>
        <p:spPr>
          <a:xfrm>
            <a:off x="3877321" y="3578117"/>
            <a:ext cx="2086253" cy="523220"/>
          </a:xfrm>
          <a:prstGeom prst="rect">
            <a:avLst/>
          </a:prstGeom>
          <a:noFill/>
        </p:spPr>
        <p:txBody>
          <a:bodyPr wrap="square" rtlCol="0">
            <a:spAutoFit/>
          </a:bodyPr>
          <a:lstStyle/>
          <a:p>
            <a:r>
              <a:rPr lang="zh-CN" altLang="en-US" sz="2800" dirty="0"/>
              <a:t>ＭＢＳＥ</a:t>
            </a:r>
          </a:p>
        </p:txBody>
      </p:sp>
      <p:sp>
        <p:nvSpPr>
          <p:cNvPr id="12" name="文本框 11"/>
          <p:cNvSpPr txBox="1"/>
          <p:nvPr/>
        </p:nvSpPr>
        <p:spPr>
          <a:xfrm>
            <a:off x="4572000" y="2581443"/>
            <a:ext cx="2086253" cy="523220"/>
          </a:xfrm>
          <a:prstGeom prst="rect">
            <a:avLst/>
          </a:prstGeom>
          <a:noFill/>
        </p:spPr>
        <p:txBody>
          <a:bodyPr wrap="square" rtlCol="0">
            <a:spAutoFit/>
          </a:bodyPr>
          <a:lstStyle/>
          <a:p>
            <a:r>
              <a:rPr lang="zh-CN" altLang="en-US" sz="2800" dirty="0"/>
              <a:t>互联网</a:t>
            </a:r>
          </a:p>
        </p:txBody>
      </p:sp>
      <p:sp>
        <p:nvSpPr>
          <p:cNvPr id="13" name="文本框 12"/>
          <p:cNvSpPr txBox="1"/>
          <p:nvPr/>
        </p:nvSpPr>
        <p:spPr>
          <a:xfrm>
            <a:off x="7767961" y="2488918"/>
            <a:ext cx="2814222" cy="523220"/>
          </a:xfrm>
          <a:prstGeom prst="rect">
            <a:avLst/>
          </a:prstGeom>
          <a:noFill/>
        </p:spPr>
        <p:txBody>
          <a:bodyPr wrap="square" rtlCol="0">
            <a:spAutoFit/>
          </a:bodyPr>
          <a:lstStyle/>
          <a:p>
            <a:r>
              <a:rPr lang="zh-CN" altLang="en-US" sz="2800" dirty="0"/>
              <a:t>个性化批量生产</a:t>
            </a:r>
          </a:p>
        </p:txBody>
      </p:sp>
      <p:sp>
        <p:nvSpPr>
          <p:cNvPr id="14" name="文本框 13"/>
          <p:cNvSpPr txBox="1"/>
          <p:nvPr/>
        </p:nvSpPr>
        <p:spPr>
          <a:xfrm>
            <a:off x="6782539" y="3739684"/>
            <a:ext cx="2086253" cy="523220"/>
          </a:xfrm>
          <a:prstGeom prst="rect">
            <a:avLst/>
          </a:prstGeom>
          <a:noFill/>
        </p:spPr>
        <p:txBody>
          <a:bodyPr wrap="square" rtlCol="0">
            <a:spAutoFit/>
          </a:bodyPr>
          <a:lstStyle/>
          <a:p>
            <a:r>
              <a:rPr lang="zh-CN" altLang="en-US" sz="2800" dirty="0"/>
              <a:t>数字化工厂</a:t>
            </a:r>
          </a:p>
        </p:txBody>
      </p:sp>
      <p:sp>
        <p:nvSpPr>
          <p:cNvPr id="15" name="文本框 14"/>
          <p:cNvSpPr txBox="1"/>
          <p:nvPr/>
        </p:nvSpPr>
        <p:spPr>
          <a:xfrm>
            <a:off x="7825666" y="4878280"/>
            <a:ext cx="2814222" cy="523220"/>
          </a:xfrm>
          <a:prstGeom prst="rect">
            <a:avLst/>
          </a:prstGeom>
          <a:noFill/>
        </p:spPr>
        <p:txBody>
          <a:bodyPr wrap="square" rtlCol="0">
            <a:spAutoFit/>
          </a:bodyPr>
          <a:lstStyle/>
          <a:p>
            <a:r>
              <a:rPr lang="zh-CN" altLang="en-US" sz="2800" dirty="0"/>
              <a:t>全生命周期管理</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7" name="文本框 6"/>
          <p:cNvSpPr txBox="1"/>
          <p:nvPr/>
        </p:nvSpPr>
        <p:spPr>
          <a:xfrm>
            <a:off x="471055" y="701492"/>
            <a:ext cx="7652552" cy="369332"/>
          </a:xfrm>
          <a:prstGeom prst="rect">
            <a:avLst/>
          </a:prstGeom>
          <a:noFill/>
        </p:spPr>
        <p:txBody>
          <a:bodyPr wrap="square" rtlCol="0">
            <a:spAutoFit/>
          </a:bodyPr>
          <a:lstStyle/>
          <a:p>
            <a:r>
              <a:rPr lang="zh-CN" altLang="en-US" b="1" dirty="0"/>
              <a:t>数字化（信息物理系统，Ｃｙｂｅｒ－Ｐｈｙｓｉｃａｌ　Ｓｙｓｔｅｍ）</a:t>
            </a:r>
          </a:p>
        </p:txBody>
      </p:sp>
      <p:sp>
        <p:nvSpPr>
          <p:cNvPr id="8" name="文本框 7"/>
          <p:cNvSpPr txBox="1"/>
          <p:nvPr/>
        </p:nvSpPr>
        <p:spPr>
          <a:xfrm>
            <a:off x="2456155" y="3116062"/>
            <a:ext cx="7279689" cy="1015663"/>
          </a:xfrm>
          <a:prstGeom prst="rect">
            <a:avLst/>
          </a:prstGeom>
          <a:noFill/>
        </p:spPr>
        <p:txBody>
          <a:bodyPr wrap="square" rtlCol="0">
            <a:spAutoFit/>
          </a:bodyPr>
          <a:lstStyle/>
          <a:p>
            <a:r>
              <a:rPr lang="zh-CN" altLang="en-US" sz="6000" dirty="0"/>
              <a:t>互联网＋数据＋软件</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7" name="文本框 6"/>
          <p:cNvSpPr txBox="1"/>
          <p:nvPr/>
        </p:nvSpPr>
        <p:spPr>
          <a:xfrm>
            <a:off x="554182" y="640833"/>
            <a:ext cx="7652552" cy="369332"/>
          </a:xfrm>
          <a:prstGeom prst="rect">
            <a:avLst/>
          </a:prstGeom>
          <a:noFill/>
        </p:spPr>
        <p:txBody>
          <a:bodyPr wrap="square" rtlCol="0">
            <a:spAutoFit/>
          </a:bodyPr>
          <a:lstStyle/>
          <a:p>
            <a:r>
              <a:rPr lang="zh-CN" altLang="en-US" b="1" dirty="0"/>
              <a:t>全景图</a:t>
            </a:r>
          </a:p>
        </p:txBody>
      </p:sp>
      <p:sp>
        <p:nvSpPr>
          <p:cNvPr id="31" name="箭头: 五边形 30"/>
          <p:cNvSpPr/>
          <p:nvPr/>
        </p:nvSpPr>
        <p:spPr>
          <a:xfrm>
            <a:off x="219075" y="2876549"/>
            <a:ext cx="2324100" cy="2343150"/>
          </a:xfrm>
          <a:prstGeom prst="homePlate">
            <a:avLst/>
          </a:prstGeom>
          <a:solidFill>
            <a:srgbClr val="4472C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产品设计</a:t>
            </a:r>
          </a:p>
        </p:txBody>
      </p:sp>
      <p:sp>
        <p:nvSpPr>
          <p:cNvPr id="32" name="箭头: V 形 31"/>
          <p:cNvSpPr/>
          <p:nvPr/>
        </p:nvSpPr>
        <p:spPr>
          <a:xfrm>
            <a:off x="1628775" y="2919412"/>
            <a:ext cx="2678906" cy="225742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箭头: V 形 32"/>
          <p:cNvSpPr/>
          <p:nvPr/>
        </p:nvSpPr>
        <p:spPr>
          <a:xfrm>
            <a:off x="3381375" y="2919412"/>
            <a:ext cx="5105400" cy="225742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V 形 33"/>
          <p:cNvSpPr/>
          <p:nvPr/>
        </p:nvSpPr>
        <p:spPr>
          <a:xfrm>
            <a:off x="7600950" y="2919412"/>
            <a:ext cx="2667000" cy="225742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箭头: V 形 35"/>
          <p:cNvSpPr/>
          <p:nvPr/>
        </p:nvSpPr>
        <p:spPr>
          <a:xfrm>
            <a:off x="9324975" y="2919412"/>
            <a:ext cx="2667000" cy="225742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箭头: V 形 36"/>
          <p:cNvSpPr/>
          <p:nvPr/>
        </p:nvSpPr>
        <p:spPr>
          <a:xfrm>
            <a:off x="4160043" y="3487340"/>
            <a:ext cx="1688307" cy="1140619"/>
          </a:xfrm>
          <a:prstGeom prst="chevron">
            <a:avLst/>
          </a:prstGeom>
          <a:solidFill>
            <a:srgbClr val="DFE5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8" name="箭头: V 形 37"/>
          <p:cNvSpPr/>
          <p:nvPr/>
        </p:nvSpPr>
        <p:spPr>
          <a:xfrm>
            <a:off x="5393531" y="3477814"/>
            <a:ext cx="1688307" cy="1140619"/>
          </a:xfrm>
          <a:prstGeom prst="chevron">
            <a:avLst/>
          </a:prstGeom>
          <a:solidFill>
            <a:srgbClr val="DFE5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9" name="箭头: V 形 38"/>
          <p:cNvSpPr/>
          <p:nvPr/>
        </p:nvSpPr>
        <p:spPr>
          <a:xfrm>
            <a:off x="6648450" y="3487340"/>
            <a:ext cx="1688307" cy="1140619"/>
          </a:xfrm>
          <a:prstGeom prst="chevron">
            <a:avLst/>
          </a:prstGeom>
          <a:solidFill>
            <a:srgbClr val="DFE5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1" name="文本框 40"/>
          <p:cNvSpPr txBox="1"/>
          <p:nvPr/>
        </p:nvSpPr>
        <p:spPr>
          <a:xfrm>
            <a:off x="2887265" y="3863457"/>
            <a:ext cx="1226344" cy="369332"/>
          </a:xfrm>
          <a:prstGeom prst="rect">
            <a:avLst/>
          </a:prstGeom>
          <a:noFill/>
        </p:spPr>
        <p:txBody>
          <a:bodyPr wrap="square" rtlCol="0">
            <a:spAutoFit/>
          </a:bodyPr>
          <a:lstStyle/>
          <a:p>
            <a:pPr algn="ctr"/>
            <a:r>
              <a:rPr lang="zh-CN" altLang="en-US" dirty="0">
                <a:solidFill>
                  <a:schemeClr val="lt1"/>
                </a:solidFill>
              </a:rPr>
              <a:t>生产规划</a:t>
            </a:r>
          </a:p>
        </p:txBody>
      </p:sp>
      <p:sp>
        <p:nvSpPr>
          <p:cNvPr id="42" name="文本框 41"/>
          <p:cNvSpPr txBox="1"/>
          <p:nvPr/>
        </p:nvSpPr>
        <p:spPr>
          <a:xfrm>
            <a:off x="4668439" y="3595984"/>
            <a:ext cx="1557337" cy="923330"/>
          </a:xfrm>
          <a:prstGeom prst="rect">
            <a:avLst/>
          </a:prstGeom>
          <a:noFill/>
        </p:spPr>
        <p:txBody>
          <a:bodyPr wrap="square" rtlCol="0">
            <a:spAutoFit/>
          </a:bodyPr>
          <a:lstStyle/>
          <a:p>
            <a:r>
              <a:rPr lang="zh-CN" altLang="en-US" dirty="0"/>
              <a:t>机械</a:t>
            </a:r>
            <a:endParaRPr lang="en-US" altLang="zh-CN" dirty="0"/>
          </a:p>
          <a:p>
            <a:r>
              <a:rPr lang="zh-CN" altLang="en-US" dirty="0"/>
              <a:t>电气系统</a:t>
            </a:r>
            <a:endParaRPr lang="en-US" altLang="zh-CN" dirty="0"/>
          </a:p>
          <a:p>
            <a:r>
              <a:rPr lang="zh-CN" altLang="en-US" dirty="0"/>
              <a:t>自动化</a:t>
            </a:r>
          </a:p>
        </p:txBody>
      </p:sp>
      <p:sp>
        <p:nvSpPr>
          <p:cNvPr id="43" name="文本框 42"/>
          <p:cNvSpPr txBox="1"/>
          <p:nvPr/>
        </p:nvSpPr>
        <p:spPr>
          <a:xfrm>
            <a:off x="5878115" y="3863457"/>
            <a:ext cx="1226344" cy="369332"/>
          </a:xfrm>
          <a:prstGeom prst="rect">
            <a:avLst/>
          </a:prstGeom>
          <a:noFill/>
        </p:spPr>
        <p:txBody>
          <a:bodyPr wrap="square" rtlCol="0">
            <a:spAutoFit/>
          </a:bodyPr>
          <a:lstStyle/>
          <a:p>
            <a:r>
              <a:rPr lang="zh-CN" altLang="en-US" dirty="0"/>
              <a:t>模拟仿真</a:t>
            </a:r>
          </a:p>
        </p:txBody>
      </p:sp>
      <p:sp>
        <p:nvSpPr>
          <p:cNvPr id="44" name="文本框 43"/>
          <p:cNvSpPr txBox="1"/>
          <p:nvPr/>
        </p:nvSpPr>
        <p:spPr>
          <a:xfrm>
            <a:off x="7360443" y="3872983"/>
            <a:ext cx="1226344" cy="369332"/>
          </a:xfrm>
          <a:prstGeom prst="rect">
            <a:avLst/>
          </a:prstGeom>
          <a:noFill/>
        </p:spPr>
        <p:txBody>
          <a:bodyPr wrap="square" rtlCol="0">
            <a:spAutoFit/>
          </a:bodyPr>
          <a:lstStyle/>
          <a:p>
            <a:r>
              <a:rPr lang="zh-CN" altLang="en-US" dirty="0"/>
              <a:t>调试</a:t>
            </a:r>
          </a:p>
        </p:txBody>
      </p:sp>
      <p:sp>
        <p:nvSpPr>
          <p:cNvPr id="45" name="文本框 44"/>
          <p:cNvSpPr txBox="1"/>
          <p:nvPr/>
        </p:nvSpPr>
        <p:spPr>
          <a:xfrm>
            <a:off x="8770145" y="3850240"/>
            <a:ext cx="1226344" cy="369332"/>
          </a:xfrm>
          <a:prstGeom prst="rect">
            <a:avLst/>
          </a:prstGeom>
          <a:noFill/>
        </p:spPr>
        <p:txBody>
          <a:bodyPr wrap="square" rtlCol="0">
            <a:spAutoFit/>
          </a:bodyPr>
          <a:lstStyle/>
          <a:p>
            <a:pPr algn="ctr"/>
            <a:r>
              <a:rPr lang="zh-CN" altLang="en-US" dirty="0">
                <a:solidFill>
                  <a:schemeClr val="lt1"/>
                </a:solidFill>
              </a:rPr>
              <a:t>生产执行</a:t>
            </a:r>
          </a:p>
        </p:txBody>
      </p:sp>
      <p:sp>
        <p:nvSpPr>
          <p:cNvPr id="46" name="文本框 45"/>
          <p:cNvSpPr txBox="1"/>
          <p:nvPr/>
        </p:nvSpPr>
        <p:spPr>
          <a:xfrm>
            <a:off x="10566798" y="3850240"/>
            <a:ext cx="1226344" cy="369332"/>
          </a:xfrm>
          <a:prstGeom prst="rect">
            <a:avLst/>
          </a:prstGeom>
          <a:noFill/>
        </p:spPr>
        <p:txBody>
          <a:bodyPr wrap="square" rtlCol="0">
            <a:spAutoFit/>
          </a:bodyPr>
          <a:lstStyle/>
          <a:p>
            <a:pPr algn="ctr"/>
            <a:r>
              <a:rPr lang="zh-CN" altLang="en-US" dirty="0">
                <a:solidFill>
                  <a:schemeClr val="lt1"/>
                </a:solidFill>
              </a:rPr>
              <a:t>服务</a:t>
            </a:r>
          </a:p>
        </p:txBody>
      </p:sp>
      <p:sp>
        <p:nvSpPr>
          <p:cNvPr id="47" name="矩形 46"/>
          <p:cNvSpPr/>
          <p:nvPr/>
        </p:nvSpPr>
        <p:spPr>
          <a:xfrm>
            <a:off x="7600950" y="2392710"/>
            <a:ext cx="1528763" cy="485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SCADA</a:t>
            </a:r>
            <a:endParaRPr lang="zh-CN" altLang="en-US" dirty="0"/>
          </a:p>
        </p:txBody>
      </p:sp>
      <p:sp>
        <p:nvSpPr>
          <p:cNvPr id="48" name="矩形 47"/>
          <p:cNvSpPr/>
          <p:nvPr/>
        </p:nvSpPr>
        <p:spPr>
          <a:xfrm>
            <a:off x="7600950" y="1847877"/>
            <a:ext cx="1528763" cy="485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MES</a:t>
            </a:r>
            <a:endParaRPr lang="zh-CN" altLang="en-US" dirty="0"/>
          </a:p>
        </p:txBody>
      </p:sp>
      <p:sp>
        <p:nvSpPr>
          <p:cNvPr id="49" name="矩形 48"/>
          <p:cNvSpPr/>
          <p:nvPr/>
        </p:nvSpPr>
        <p:spPr>
          <a:xfrm>
            <a:off x="9324975" y="2400648"/>
            <a:ext cx="1528763" cy="485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云</a:t>
            </a:r>
          </a:p>
        </p:txBody>
      </p:sp>
      <p:sp>
        <p:nvSpPr>
          <p:cNvPr id="50" name="矩形 49"/>
          <p:cNvSpPr/>
          <p:nvPr/>
        </p:nvSpPr>
        <p:spPr>
          <a:xfrm>
            <a:off x="3376613" y="5236442"/>
            <a:ext cx="2319337" cy="485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数据主干网</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endParaRPr lang="zh-CN" altLang="en-US"/>
          </a:p>
        </p:txBody>
      </p:sp>
      <p:pic>
        <p:nvPicPr>
          <p:cNvPr id="8" name="图片 7"/>
          <p:cNvPicPr>
            <a:picLocks noChangeAspect="1"/>
          </p:cNvPicPr>
          <p:nvPr/>
        </p:nvPicPr>
        <p:blipFill>
          <a:blip r:embed="rId3"/>
          <a:stretch>
            <a:fillRect/>
          </a:stretch>
        </p:blipFill>
        <p:spPr>
          <a:xfrm>
            <a:off x="0" y="1"/>
            <a:ext cx="12191999" cy="6858000"/>
          </a:xfrm>
          <a:prstGeom prst="rect">
            <a:avLst/>
          </a:prstGeom>
        </p:spPr>
      </p:pic>
      <p:sp>
        <p:nvSpPr>
          <p:cNvPr id="9" name="文本框 8"/>
          <p:cNvSpPr txBox="1"/>
          <p:nvPr/>
        </p:nvSpPr>
        <p:spPr>
          <a:xfrm>
            <a:off x="1761478" y="1852244"/>
            <a:ext cx="2166151" cy="400110"/>
          </a:xfrm>
          <a:prstGeom prst="rect">
            <a:avLst/>
          </a:prstGeom>
          <a:noFill/>
        </p:spPr>
        <p:txBody>
          <a:bodyPr wrap="square" rtlCol="0">
            <a:spAutoFit/>
          </a:bodyPr>
          <a:lstStyle/>
          <a:p>
            <a:r>
              <a:rPr lang="zh-CN" altLang="en-US" sz="2000" b="1" dirty="0">
                <a:solidFill>
                  <a:schemeClr val="bg1"/>
                </a:solidFill>
              </a:rPr>
              <a:t>流程步骤</a:t>
            </a:r>
          </a:p>
        </p:txBody>
      </p:sp>
      <p:sp>
        <p:nvSpPr>
          <p:cNvPr id="12" name="文本框 11"/>
          <p:cNvSpPr txBox="1"/>
          <p:nvPr/>
        </p:nvSpPr>
        <p:spPr>
          <a:xfrm>
            <a:off x="6990057" y="1641038"/>
            <a:ext cx="1429120" cy="400110"/>
          </a:xfrm>
          <a:prstGeom prst="rect">
            <a:avLst/>
          </a:prstGeom>
          <a:noFill/>
        </p:spPr>
        <p:txBody>
          <a:bodyPr wrap="square" rtlCol="0">
            <a:spAutoFit/>
          </a:bodyPr>
          <a:lstStyle/>
          <a:p>
            <a:r>
              <a:rPr lang="zh-CN" altLang="en-US" sz="2000" b="1" dirty="0">
                <a:solidFill>
                  <a:schemeClr val="bg1"/>
                </a:solidFill>
              </a:rPr>
              <a:t>生产工艺</a:t>
            </a:r>
          </a:p>
        </p:txBody>
      </p:sp>
      <p:sp>
        <p:nvSpPr>
          <p:cNvPr id="13" name="文本框 12"/>
          <p:cNvSpPr txBox="1"/>
          <p:nvPr/>
        </p:nvSpPr>
        <p:spPr>
          <a:xfrm>
            <a:off x="5400029" y="1625570"/>
            <a:ext cx="1590027" cy="400110"/>
          </a:xfrm>
          <a:prstGeom prst="rect">
            <a:avLst/>
          </a:prstGeom>
          <a:noFill/>
        </p:spPr>
        <p:txBody>
          <a:bodyPr wrap="square" rtlCol="0">
            <a:spAutoFit/>
          </a:bodyPr>
          <a:lstStyle/>
          <a:p>
            <a:r>
              <a:rPr lang="zh-CN" altLang="en-US" sz="2000" b="1" dirty="0">
                <a:solidFill>
                  <a:schemeClr val="bg1"/>
                </a:solidFill>
              </a:rPr>
              <a:t>产品规划</a:t>
            </a:r>
          </a:p>
        </p:txBody>
      </p:sp>
      <p:sp>
        <p:nvSpPr>
          <p:cNvPr id="14" name="文本框 13"/>
          <p:cNvSpPr txBox="1"/>
          <p:nvPr/>
        </p:nvSpPr>
        <p:spPr>
          <a:xfrm>
            <a:off x="3900627" y="1625570"/>
            <a:ext cx="1429119" cy="400110"/>
          </a:xfrm>
          <a:prstGeom prst="rect">
            <a:avLst/>
          </a:prstGeom>
          <a:noFill/>
        </p:spPr>
        <p:txBody>
          <a:bodyPr wrap="square" rtlCol="0">
            <a:spAutoFit/>
          </a:bodyPr>
          <a:lstStyle/>
          <a:p>
            <a:r>
              <a:rPr lang="zh-CN" altLang="en-US" sz="2000" b="1" dirty="0">
                <a:solidFill>
                  <a:schemeClr val="bg1"/>
                </a:solidFill>
              </a:rPr>
              <a:t>产品设计</a:t>
            </a:r>
          </a:p>
        </p:txBody>
      </p:sp>
      <p:sp>
        <p:nvSpPr>
          <p:cNvPr id="16" name="文本框 15"/>
          <p:cNvSpPr txBox="1"/>
          <p:nvPr/>
        </p:nvSpPr>
        <p:spPr>
          <a:xfrm>
            <a:off x="5031422" y="3090528"/>
            <a:ext cx="2166151" cy="400110"/>
          </a:xfrm>
          <a:prstGeom prst="rect">
            <a:avLst/>
          </a:prstGeom>
          <a:noFill/>
        </p:spPr>
        <p:txBody>
          <a:bodyPr wrap="square" rtlCol="0">
            <a:spAutoFit/>
          </a:bodyPr>
          <a:lstStyle/>
          <a:p>
            <a:r>
              <a:rPr lang="zh-CN" altLang="en-US" sz="2000" b="1" dirty="0">
                <a:solidFill>
                  <a:schemeClr val="bg1"/>
                </a:solidFill>
              </a:rPr>
              <a:t>流程步骤</a:t>
            </a:r>
          </a:p>
        </p:txBody>
      </p:sp>
      <p:sp>
        <p:nvSpPr>
          <p:cNvPr id="17" name="文本框 16"/>
          <p:cNvSpPr txBox="1"/>
          <p:nvPr/>
        </p:nvSpPr>
        <p:spPr>
          <a:xfrm>
            <a:off x="5031422" y="3613255"/>
            <a:ext cx="2166151" cy="400110"/>
          </a:xfrm>
          <a:prstGeom prst="rect">
            <a:avLst/>
          </a:prstGeom>
          <a:noFill/>
        </p:spPr>
        <p:txBody>
          <a:bodyPr wrap="square" rtlCol="0">
            <a:spAutoFit/>
          </a:bodyPr>
          <a:lstStyle/>
          <a:p>
            <a:r>
              <a:rPr lang="zh-CN" altLang="en-US" sz="2000" b="1" dirty="0">
                <a:solidFill>
                  <a:schemeClr val="bg1"/>
                </a:solidFill>
              </a:rPr>
              <a:t>数字化制造</a:t>
            </a:r>
          </a:p>
        </p:txBody>
      </p:sp>
      <p:sp>
        <p:nvSpPr>
          <p:cNvPr id="18" name="文本框 17"/>
          <p:cNvSpPr txBox="1"/>
          <p:nvPr/>
        </p:nvSpPr>
        <p:spPr>
          <a:xfrm>
            <a:off x="6235083" y="2546774"/>
            <a:ext cx="3249227" cy="400110"/>
          </a:xfrm>
          <a:prstGeom prst="rect">
            <a:avLst/>
          </a:prstGeom>
          <a:noFill/>
        </p:spPr>
        <p:txBody>
          <a:bodyPr wrap="square" rtlCol="0">
            <a:spAutoFit/>
          </a:bodyPr>
          <a:lstStyle/>
          <a:p>
            <a:r>
              <a:rPr lang="zh-CN" altLang="en-US" sz="2000" b="1" dirty="0">
                <a:solidFill>
                  <a:schemeClr val="bg1"/>
                </a:solidFill>
              </a:rPr>
              <a:t>大平台（集成的数据平台）</a:t>
            </a:r>
          </a:p>
        </p:txBody>
      </p:sp>
      <p:sp>
        <p:nvSpPr>
          <p:cNvPr id="19" name="文本框 18"/>
          <p:cNvSpPr txBox="1"/>
          <p:nvPr/>
        </p:nvSpPr>
        <p:spPr>
          <a:xfrm>
            <a:off x="3802600" y="4237336"/>
            <a:ext cx="2166151" cy="307777"/>
          </a:xfrm>
          <a:prstGeom prst="rect">
            <a:avLst/>
          </a:prstGeom>
          <a:noFill/>
        </p:spPr>
        <p:txBody>
          <a:bodyPr wrap="square" rtlCol="0">
            <a:spAutoFit/>
          </a:bodyPr>
          <a:lstStyle/>
          <a:p>
            <a:r>
              <a:rPr lang="zh-CN" altLang="en-US" sz="1400" b="1" dirty="0">
                <a:solidFill>
                  <a:schemeClr val="bg1"/>
                </a:solidFill>
              </a:rPr>
              <a:t>模拟和测试解决方案</a:t>
            </a:r>
          </a:p>
        </p:txBody>
      </p:sp>
      <p:sp>
        <p:nvSpPr>
          <p:cNvPr id="20" name="文本框 19"/>
          <p:cNvSpPr txBox="1"/>
          <p:nvPr/>
        </p:nvSpPr>
        <p:spPr>
          <a:xfrm>
            <a:off x="1429674" y="3843093"/>
            <a:ext cx="2166151" cy="400110"/>
          </a:xfrm>
          <a:prstGeom prst="rect">
            <a:avLst/>
          </a:prstGeom>
          <a:noFill/>
        </p:spPr>
        <p:txBody>
          <a:bodyPr wrap="square" rtlCol="0">
            <a:spAutoFit/>
          </a:bodyPr>
          <a:lstStyle/>
          <a:p>
            <a:r>
              <a:rPr lang="zh-CN" altLang="en-US" sz="2000" b="1" dirty="0">
                <a:solidFill>
                  <a:schemeClr val="bg1"/>
                </a:solidFill>
              </a:rPr>
              <a:t>流程步骤</a:t>
            </a:r>
          </a:p>
        </p:txBody>
      </p:sp>
      <p:sp>
        <p:nvSpPr>
          <p:cNvPr id="21" name="文本框 20"/>
          <p:cNvSpPr txBox="1"/>
          <p:nvPr/>
        </p:nvSpPr>
        <p:spPr>
          <a:xfrm>
            <a:off x="8419177" y="6332007"/>
            <a:ext cx="2166151" cy="400110"/>
          </a:xfrm>
          <a:prstGeom prst="rect">
            <a:avLst/>
          </a:prstGeom>
          <a:noFill/>
        </p:spPr>
        <p:txBody>
          <a:bodyPr wrap="square" rtlCol="0">
            <a:spAutoFit/>
          </a:bodyPr>
          <a:lstStyle/>
          <a:p>
            <a:r>
              <a:rPr lang="zh-CN" altLang="en-US" sz="2000" b="1" dirty="0">
                <a:solidFill>
                  <a:schemeClr val="bg1"/>
                </a:solidFill>
              </a:rPr>
              <a:t>工程框架</a:t>
            </a:r>
          </a:p>
        </p:txBody>
      </p:sp>
      <p:sp>
        <p:nvSpPr>
          <p:cNvPr id="22" name="文本框 21"/>
          <p:cNvSpPr txBox="1"/>
          <p:nvPr/>
        </p:nvSpPr>
        <p:spPr>
          <a:xfrm>
            <a:off x="7665128" y="5334415"/>
            <a:ext cx="2166151" cy="400110"/>
          </a:xfrm>
          <a:prstGeom prst="rect">
            <a:avLst/>
          </a:prstGeom>
          <a:noFill/>
        </p:spPr>
        <p:txBody>
          <a:bodyPr wrap="square" rtlCol="0">
            <a:spAutoFit/>
          </a:bodyPr>
          <a:lstStyle/>
          <a:p>
            <a:r>
              <a:rPr lang="zh-CN" altLang="en-US" sz="2000" b="1" dirty="0">
                <a:solidFill>
                  <a:schemeClr val="bg1"/>
                </a:solidFill>
              </a:rPr>
              <a:t>质量管理体系</a:t>
            </a:r>
          </a:p>
        </p:txBody>
      </p:sp>
      <p:sp>
        <p:nvSpPr>
          <p:cNvPr id="23" name="文本框 22"/>
          <p:cNvSpPr txBox="1"/>
          <p:nvPr/>
        </p:nvSpPr>
        <p:spPr>
          <a:xfrm>
            <a:off x="7679184" y="4812416"/>
            <a:ext cx="2166151" cy="400110"/>
          </a:xfrm>
          <a:prstGeom prst="rect">
            <a:avLst/>
          </a:prstGeom>
          <a:noFill/>
        </p:spPr>
        <p:txBody>
          <a:bodyPr wrap="square" rtlCol="0">
            <a:spAutoFit/>
          </a:bodyPr>
          <a:lstStyle/>
          <a:p>
            <a:r>
              <a:rPr lang="zh-CN" altLang="en-US" sz="2000" b="1" dirty="0">
                <a:solidFill>
                  <a:schemeClr val="bg1"/>
                </a:solidFill>
              </a:rPr>
              <a:t>制造执行系统</a:t>
            </a:r>
          </a:p>
        </p:txBody>
      </p:sp>
      <p:sp>
        <p:nvSpPr>
          <p:cNvPr id="24" name="文本框 23"/>
          <p:cNvSpPr txBox="1"/>
          <p:nvPr/>
        </p:nvSpPr>
        <p:spPr>
          <a:xfrm>
            <a:off x="4696287" y="5844322"/>
            <a:ext cx="2166151" cy="400110"/>
          </a:xfrm>
          <a:prstGeom prst="rect">
            <a:avLst/>
          </a:prstGeom>
          <a:noFill/>
        </p:spPr>
        <p:txBody>
          <a:bodyPr wrap="square" rtlCol="0">
            <a:spAutoFit/>
          </a:bodyPr>
          <a:lstStyle/>
          <a:p>
            <a:r>
              <a:rPr lang="zh-CN" altLang="en-US" sz="2000" b="1" dirty="0">
                <a:solidFill>
                  <a:schemeClr val="bg1"/>
                </a:solidFill>
              </a:rPr>
              <a:t>规划效率</a:t>
            </a:r>
          </a:p>
        </p:txBody>
      </p:sp>
      <p:sp>
        <p:nvSpPr>
          <p:cNvPr id="25" name="文本框 24"/>
          <p:cNvSpPr txBox="1"/>
          <p:nvPr/>
        </p:nvSpPr>
        <p:spPr>
          <a:xfrm>
            <a:off x="1654205" y="6325305"/>
            <a:ext cx="2166151" cy="400110"/>
          </a:xfrm>
          <a:prstGeom prst="rect">
            <a:avLst/>
          </a:prstGeom>
          <a:noFill/>
        </p:spPr>
        <p:txBody>
          <a:bodyPr wrap="square" rtlCol="0">
            <a:spAutoFit/>
          </a:bodyPr>
          <a:lstStyle/>
          <a:p>
            <a:r>
              <a:rPr lang="zh-CN" altLang="en-US" sz="2000" b="1" dirty="0">
                <a:solidFill>
                  <a:schemeClr val="bg1"/>
                </a:solidFill>
              </a:rPr>
              <a:t>综合自动化</a:t>
            </a:r>
          </a:p>
        </p:txBody>
      </p:sp>
      <p:sp>
        <p:nvSpPr>
          <p:cNvPr id="26" name="文本框 25"/>
          <p:cNvSpPr txBox="1"/>
          <p:nvPr/>
        </p:nvSpPr>
        <p:spPr>
          <a:xfrm>
            <a:off x="1663823" y="5218923"/>
            <a:ext cx="2166151" cy="400110"/>
          </a:xfrm>
          <a:prstGeom prst="rect">
            <a:avLst/>
          </a:prstGeom>
          <a:noFill/>
        </p:spPr>
        <p:txBody>
          <a:bodyPr wrap="square" rtlCol="0">
            <a:spAutoFit/>
          </a:bodyPr>
          <a:lstStyle/>
          <a:p>
            <a:r>
              <a:rPr lang="zh-CN" altLang="en-US" sz="2000" b="1" dirty="0">
                <a:solidFill>
                  <a:schemeClr val="bg1"/>
                </a:solidFill>
              </a:rPr>
              <a:t>运营管理</a:t>
            </a:r>
          </a:p>
        </p:txBody>
      </p:sp>
      <p:sp>
        <p:nvSpPr>
          <p:cNvPr id="27" name="文本框 26"/>
          <p:cNvSpPr txBox="1"/>
          <p:nvPr/>
        </p:nvSpPr>
        <p:spPr>
          <a:xfrm>
            <a:off x="8580083" y="1604534"/>
            <a:ext cx="2166151" cy="400110"/>
          </a:xfrm>
          <a:prstGeom prst="rect">
            <a:avLst/>
          </a:prstGeom>
          <a:noFill/>
        </p:spPr>
        <p:txBody>
          <a:bodyPr wrap="square" rtlCol="0">
            <a:spAutoFit/>
          </a:bodyPr>
          <a:lstStyle/>
          <a:p>
            <a:r>
              <a:rPr lang="zh-CN" altLang="en-US" sz="2000" b="1" dirty="0">
                <a:solidFill>
                  <a:schemeClr val="bg1"/>
                </a:solidFill>
              </a:rPr>
              <a:t>生产执行</a:t>
            </a:r>
          </a:p>
        </p:txBody>
      </p:sp>
      <p:sp>
        <p:nvSpPr>
          <p:cNvPr id="28" name="文本框 27"/>
          <p:cNvSpPr txBox="1"/>
          <p:nvPr/>
        </p:nvSpPr>
        <p:spPr>
          <a:xfrm>
            <a:off x="10110927" y="1604534"/>
            <a:ext cx="2166151" cy="400110"/>
          </a:xfrm>
          <a:prstGeom prst="rect">
            <a:avLst/>
          </a:prstGeom>
          <a:noFill/>
        </p:spPr>
        <p:txBody>
          <a:bodyPr wrap="square" rtlCol="0">
            <a:spAutoFit/>
          </a:bodyPr>
          <a:lstStyle/>
          <a:p>
            <a:r>
              <a:rPr lang="zh-CN" altLang="en-US" sz="2000" b="1" dirty="0">
                <a:solidFill>
                  <a:schemeClr val="bg1"/>
                </a:solidFill>
              </a:rPr>
              <a:t>服务</a:t>
            </a:r>
          </a:p>
        </p:txBody>
      </p:sp>
      <p:sp>
        <p:nvSpPr>
          <p:cNvPr id="29" name="文本框 28"/>
          <p:cNvSpPr txBox="1"/>
          <p:nvPr/>
        </p:nvSpPr>
        <p:spPr>
          <a:xfrm>
            <a:off x="10061360" y="4277434"/>
            <a:ext cx="2166151" cy="307777"/>
          </a:xfrm>
          <a:prstGeom prst="rect">
            <a:avLst/>
          </a:prstGeom>
          <a:noFill/>
        </p:spPr>
        <p:txBody>
          <a:bodyPr wrap="square" rtlCol="0">
            <a:spAutoFit/>
          </a:bodyPr>
          <a:lstStyle/>
          <a:p>
            <a:r>
              <a:rPr lang="zh-CN" altLang="en-US" sz="1400" b="1" dirty="0">
                <a:solidFill>
                  <a:schemeClr val="bg1"/>
                </a:solidFill>
              </a:rPr>
              <a:t>模拟和测试解决方案</a:t>
            </a:r>
          </a:p>
        </p:txBody>
      </p:sp>
      <p:sp>
        <p:nvSpPr>
          <p:cNvPr id="30" name="文本框 29"/>
          <p:cNvSpPr txBox="1"/>
          <p:nvPr/>
        </p:nvSpPr>
        <p:spPr>
          <a:xfrm>
            <a:off x="424873" y="843240"/>
            <a:ext cx="3742678" cy="369332"/>
          </a:xfrm>
          <a:prstGeom prst="rect">
            <a:avLst/>
          </a:prstGeom>
          <a:noFill/>
        </p:spPr>
        <p:txBody>
          <a:bodyPr wrap="square" rtlCol="0">
            <a:spAutoFit/>
          </a:bodyPr>
          <a:lstStyle/>
          <a:p>
            <a:r>
              <a:rPr lang="zh-CN" altLang="en-US" b="1" dirty="0"/>
              <a:t>西门子离散制造软件组合</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838200" y="1825625"/>
          <a:ext cx="10515600" cy="25958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0000"/>
                    </a:ext>
                  </a:extLst>
                </a:gridCol>
              </a:tblGrid>
              <a:tr h="370840">
                <a:tc>
                  <a:txBody>
                    <a:bodyPr/>
                    <a:lstStyle/>
                    <a:p>
                      <a:endParaRPr lang="zh-CN" altLang="en-US" dirty="0"/>
                    </a:p>
                  </a:txBody>
                  <a:tcPr/>
                </a:tc>
                <a:extLst>
                  <a:ext uri="{0D108BD9-81ED-4DB2-BD59-A6C34878D82A}">
                    <a16:rowId xmlns:a16="http://schemas.microsoft.com/office/drawing/2014/main" val="10000"/>
                  </a:ext>
                </a:extLst>
              </a:tr>
              <a:tr h="370840">
                <a:tc>
                  <a:txBody>
                    <a:bodyPr/>
                    <a:lstStyle/>
                    <a:p>
                      <a:endParaRPr lang="zh-CN" altLang="en-US"/>
                    </a:p>
                  </a:txBody>
                  <a:tcPr/>
                </a:tc>
                <a:extLst>
                  <a:ext uri="{0D108BD9-81ED-4DB2-BD59-A6C34878D82A}">
                    <a16:rowId xmlns:a16="http://schemas.microsoft.com/office/drawing/2014/main" val="10001"/>
                  </a:ext>
                </a:extLst>
              </a:tr>
              <a:tr h="370840">
                <a:tc>
                  <a:txBody>
                    <a:bodyPr/>
                    <a:lstStyle/>
                    <a:p>
                      <a:endParaRPr lang="zh-CN" altLang="en-US"/>
                    </a:p>
                  </a:txBody>
                  <a:tcPr/>
                </a:tc>
                <a:extLst>
                  <a:ext uri="{0D108BD9-81ED-4DB2-BD59-A6C34878D82A}">
                    <a16:rowId xmlns:a16="http://schemas.microsoft.com/office/drawing/2014/main" val="10002"/>
                  </a:ext>
                </a:extLst>
              </a:tr>
              <a:tr h="370840">
                <a:tc>
                  <a:txBody>
                    <a:bodyPr/>
                    <a:lstStyle/>
                    <a:p>
                      <a:endParaRPr lang="zh-CN" altLang="en-US"/>
                    </a:p>
                  </a:txBody>
                  <a:tcPr/>
                </a:tc>
                <a:extLst>
                  <a:ext uri="{0D108BD9-81ED-4DB2-BD59-A6C34878D82A}">
                    <a16:rowId xmlns:a16="http://schemas.microsoft.com/office/drawing/2014/main" val="10003"/>
                  </a:ext>
                </a:extLst>
              </a:tr>
              <a:tr h="370840">
                <a:tc>
                  <a:txBody>
                    <a:bodyPr/>
                    <a:lstStyle/>
                    <a:p>
                      <a:endParaRPr lang="zh-CN" altLang="en-US"/>
                    </a:p>
                  </a:txBody>
                  <a:tcPr/>
                </a:tc>
                <a:extLst>
                  <a:ext uri="{0D108BD9-81ED-4DB2-BD59-A6C34878D82A}">
                    <a16:rowId xmlns:a16="http://schemas.microsoft.com/office/drawing/2014/main" val="10004"/>
                  </a:ext>
                </a:extLst>
              </a:tr>
              <a:tr h="370840">
                <a:tc>
                  <a:txBody>
                    <a:bodyPr/>
                    <a:lstStyle/>
                    <a:p>
                      <a:endParaRPr lang="zh-CN" altLang="en-US"/>
                    </a:p>
                  </a:txBody>
                  <a:tcPr/>
                </a:tc>
                <a:extLst>
                  <a:ext uri="{0D108BD9-81ED-4DB2-BD59-A6C34878D82A}">
                    <a16:rowId xmlns:a16="http://schemas.microsoft.com/office/drawing/2014/main" val="10005"/>
                  </a:ext>
                </a:extLst>
              </a:tr>
              <a:tr h="370840">
                <a:tc>
                  <a:txBody>
                    <a:bodyPr/>
                    <a:lstStyle/>
                    <a:p>
                      <a:endParaRPr lang="zh-CN" altLang="en-US"/>
                    </a:p>
                  </a:txBody>
                  <a:tcPr/>
                </a:tc>
                <a:extLst>
                  <a:ext uri="{0D108BD9-81ED-4DB2-BD59-A6C34878D82A}">
                    <a16:rowId xmlns:a16="http://schemas.microsoft.com/office/drawing/2014/main" val="10006"/>
                  </a:ext>
                </a:extLst>
              </a:tr>
            </a:tbl>
          </a:graphicData>
        </a:graphic>
      </p:graphicFrame>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6" name="文本框 5"/>
          <p:cNvSpPr txBox="1"/>
          <p:nvPr/>
        </p:nvSpPr>
        <p:spPr>
          <a:xfrm>
            <a:off x="563418" y="819331"/>
            <a:ext cx="2375477" cy="369332"/>
          </a:xfrm>
          <a:prstGeom prst="rect">
            <a:avLst/>
          </a:prstGeom>
          <a:noFill/>
        </p:spPr>
        <p:txBody>
          <a:bodyPr wrap="square" rtlCol="0">
            <a:spAutoFit/>
          </a:bodyPr>
          <a:lstStyle/>
          <a:p>
            <a:r>
              <a:rPr lang="zh-CN" altLang="en-US" b="1" dirty="0"/>
              <a:t>快捷</a:t>
            </a:r>
          </a:p>
        </p:txBody>
      </p:sp>
      <p:graphicFrame>
        <p:nvGraphicFramePr>
          <p:cNvPr id="7" name="表格 6"/>
          <p:cNvGraphicFramePr>
            <a:graphicFrameLocks noGrp="1"/>
          </p:cNvGraphicFramePr>
          <p:nvPr/>
        </p:nvGraphicFramePr>
        <p:xfrm>
          <a:off x="957802" y="2055813"/>
          <a:ext cx="10112652" cy="3821202"/>
        </p:xfrm>
        <a:graphic>
          <a:graphicData uri="http://schemas.openxmlformats.org/drawingml/2006/table">
            <a:tbl>
              <a:tblPr firstRow="1" bandRow="1">
                <a:tableStyleId>{5940675A-B579-460E-94D1-54222C63F5DA}</a:tableStyleId>
              </a:tblPr>
              <a:tblGrid>
                <a:gridCol w="10112652">
                  <a:extLst>
                    <a:ext uri="{9D8B030D-6E8A-4147-A177-3AD203B41FA5}">
                      <a16:colId xmlns:a16="http://schemas.microsoft.com/office/drawing/2014/main" val="20000"/>
                    </a:ext>
                  </a:extLst>
                </a:gridCol>
              </a:tblGrid>
              <a:tr h="545886">
                <a:tc>
                  <a:txBody>
                    <a:bodyPr/>
                    <a:lstStyle/>
                    <a:p>
                      <a:r>
                        <a:rPr lang="zh-CN" altLang="en-US" dirty="0"/>
                        <a:t>产品经理</a:t>
                      </a:r>
                    </a:p>
                  </a:txBody>
                  <a:tcPr/>
                </a:tc>
                <a:extLst>
                  <a:ext uri="{0D108BD9-81ED-4DB2-BD59-A6C34878D82A}">
                    <a16:rowId xmlns:a16="http://schemas.microsoft.com/office/drawing/2014/main" val="10000"/>
                  </a:ext>
                </a:extLst>
              </a:tr>
              <a:tr h="545886">
                <a:tc>
                  <a:txBody>
                    <a:bodyPr/>
                    <a:lstStyle/>
                    <a:p>
                      <a:r>
                        <a:rPr lang="zh-CN" altLang="en-US" dirty="0"/>
                        <a:t>产品设计工程师</a:t>
                      </a:r>
                    </a:p>
                  </a:txBody>
                  <a:tcPr/>
                </a:tc>
                <a:extLst>
                  <a:ext uri="{0D108BD9-81ED-4DB2-BD59-A6C34878D82A}">
                    <a16:rowId xmlns:a16="http://schemas.microsoft.com/office/drawing/2014/main" val="10001"/>
                  </a:ext>
                </a:extLst>
              </a:tr>
              <a:tr h="545886">
                <a:tc>
                  <a:txBody>
                    <a:bodyPr/>
                    <a:lstStyle/>
                    <a:p>
                      <a:r>
                        <a:rPr lang="zh-CN" altLang="en-US" dirty="0"/>
                        <a:t>工艺工程师</a:t>
                      </a:r>
                    </a:p>
                  </a:txBody>
                  <a:tcPr/>
                </a:tc>
                <a:extLst>
                  <a:ext uri="{0D108BD9-81ED-4DB2-BD59-A6C34878D82A}">
                    <a16:rowId xmlns:a16="http://schemas.microsoft.com/office/drawing/2014/main" val="10002"/>
                  </a:ext>
                </a:extLst>
              </a:tr>
              <a:tr h="545886">
                <a:tc>
                  <a:txBody>
                    <a:bodyPr/>
                    <a:lstStyle/>
                    <a:p>
                      <a:r>
                        <a:rPr lang="zh-CN" altLang="en-US" dirty="0"/>
                        <a:t>制造工程师</a:t>
                      </a:r>
                    </a:p>
                  </a:txBody>
                  <a:tcPr/>
                </a:tc>
                <a:extLst>
                  <a:ext uri="{0D108BD9-81ED-4DB2-BD59-A6C34878D82A}">
                    <a16:rowId xmlns:a16="http://schemas.microsoft.com/office/drawing/2014/main" val="10003"/>
                  </a:ext>
                </a:extLst>
              </a:tr>
              <a:tr h="545886">
                <a:tc>
                  <a:txBody>
                    <a:bodyPr/>
                    <a:lstStyle/>
                    <a:p>
                      <a:r>
                        <a:rPr lang="zh-CN" altLang="en-US" dirty="0"/>
                        <a:t>排产</a:t>
                      </a:r>
                    </a:p>
                  </a:txBody>
                  <a:tcPr/>
                </a:tc>
                <a:extLst>
                  <a:ext uri="{0D108BD9-81ED-4DB2-BD59-A6C34878D82A}">
                    <a16:rowId xmlns:a16="http://schemas.microsoft.com/office/drawing/2014/main" val="10004"/>
                  </a:ext>
                </a:extLst>
              </a:tr>
              <a:tr h="545886">
                <a:tc>
                  <a:txBody>
                    <a:bodyPr/>
                    <a:lstStyle/>
                    <a:p>
                      <a:r>
                        <a:rPr lang="zh-CN" altLang="en-US" dirty="0"/>
                        <a:t>生产工人</a:t>
                      </a:r>
                    </a:p>
                  </a:txBody>
                  <a:tcPr/>
                </a:tc>
                <a:extLst>
                  <a:ext uri="{0D108BD9-81ED-4DB2-BD59-A6C34878D82A}">
                    <a16:rowId xmlns:a16="http://schemas.microsoft.com/office/drawing/2014/main" val="10005"/>
                  </a:ext>
                </a:extLst>
              </a:tr>
              <a:tr h="545886">
                <a:tc>
                  <a:txBody>
                    <a:bodyPr/>
                    <a:lstStyle/>
                    <a:p>
                      <a:r>
                        <a:rPr lang="zh-CN" altLang="en-US" dirty="0"/>
                        <a:t>自动化设备</a:t>
                      </a:r>
                    </a:p>
                  </a:txBody>
                  <a:tcPr/>
                </a:tc>
                <a:extLst>
                  <a:ext uri="{0D108BD9-81ED-4DB2-BD59-A6C34878D82A}">
                    <a16:rowId xmlns:a16="http://schemas.microsoft.com/office/drawing/2014/main" val="10006"/>
                  </a:ext>
                </a:extLst>
              </a:tr>
            </a:tbl>
          </a:graphicData>
        </a:graphic>
      </p:graphicFrame>
      <p:sp>
        <p:nvSpPr>
          <p:cNvPr id="8" name="矩形: 圆角 7"/>
          <p:cNvSpPr/>
          <p:nvPr/>
        </p:nvSpPr>
        <p:spPr>
          <a:xfrm>
            <a:off x="2852876" y="2077370"/>
            <a:ext cx="1544715"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t>定义经理</a:t>
            </a:r>
          </a:p>
        </p:txBody>
      </p:sp>
      <p:sp>
        <p:nvSpPr>
          <p:cNvPr id="9" name="矩形: 圆角 8"/>
          <p:cNvSpPr/>
          <p:nvPr/>
        </p:nvSpPr>
        <p:spPr>
          <a:xfrm>
            <a:off x="2852875" y="2626942"/>
            <a:ext cx="1544715"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产品设计及物料清单</a:t>
            </a:r>
          </a:p>
        </p:txBody>
      </p:sp>
      <p:sp>
        <p:nvSpPr>
          <p:cNvPr id="10" name="矩形: 圆角 9"/>
          <p:cNvSpPr/>
          <p:nvPr/>
        </p:nvSpPr>
        <p:spPr>
          <a:xfrm>
            <a:off x="2839555" y="3174287"/>
            <a:ext cx="1544715"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设计加工</a:t>
            </a:r>
          </a:p>
        </p:txBody>
      </p:sp>
      <p:sp>
        <p:nvSpPr>
          <p:cNvPr id="11" name="矩形: 圆角 10"/>
          <p:cNvSpPr/>
          <p:nvPr/>
        </p:nvSpPr>
        <p:spPr>
          <a:xfrm>
            <a:off x="3060408" y="3742145"/>
            <a:ext cx="1039778"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自动操作</a:t>
            </a:r>
          </a:p>
        </p:txBody>
      </p:sp>
      <p:sp>
        <p:nvSpPr>
          <p:cNvPr id="12" name="矩形: 圆角 11"/>
          <p:cNvSpPr/>
          <p:nvPr/>
        </p:nvSpPr>
        <p:spPr>
          <a:xfrm>
            <a:off x="3060408" y="4377209"/>
            <a:ext cx="1039778"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生产计划</a:t>
            </a:r>
          </a:p>
        </p:txBody>
      </p:sp>
      <p:sp>
        <p:nvSpPr>
          <p:cNvPr id="14" name="矩形: 圆角 13"/>
          <p:cNvSpPr/>
          <p:nvPr/>
        </p:nvSpPr>
        <p:spPr>
          <a:xfrm>
            <a:off x="2852874" y="4938306"/>
            <a:ext cx="1399712"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执行／监控生产</a:t>
            </a:r>
          </a:p>
        </p:txBody>
      </p:sp>
      <p:sp>
        <p:nvSpPr>
          <p:cNvPr id="15" name="矩形: 圆角 14"/>
          <p:cNvSpPr/>
          <p:nvPr/>
        </p:nvSpPr>
        <p:spPr>
          <a:xfrm>
            <a:off x="4557386" y="4386512"/>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订单</a:t>
            </a:r>
          </a:p>
        </p:txBody>
      </p:sp>
      <p:sp>
        <p:nvSpPr>
          <p:cNvPr id="16" name="矩形: 圆角 15"/>
          <p:cNvSpPr/>
          <p:nvPr/>
        </p:nvSpPr>
        <p:spPr>
          <a:xfrm>
            <a:off x="4587474" y="4933758"/>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运行</a:t>
            </a:r>
          </a:p>
        </p:txBody>
      </p:sp>
      <p:sp>
        <p:nvSpPr>
          <p:cNvPr id="17" name="矩形: 圆角 16"/>
          <p:cNvSpPr/>
          <p:nvPr/>
        </p:nvSpPr>
        <p:spPr>
          <a:xfrm>
            <a:off x="5882935" y="4933758"/>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回溯</a:t>
            </a:r>
          </a:p>
        </p:txBody>
      </p:sp>
      <p:sp>
        <p:nvSpPr>
          <p:cNvPr id="18" name="矩形: 圆角 17"/>
          <p:cNvSpPr/>
          <p:nvPr/>
        </p:nvSpPr>
        <p:spPr>
          <a:xfrm>
            <a:off x="5892460" y="3746791"/>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仿真</a:t>
            </a:r>
          </a:p>
        </p:txBody>
      </p:sp>
      <p:sp>
        <p:nvSpPr>
          <p:cNvPr id="19" name="矩形: 圆角 18"/>
          <p:cNvSpPr/>
          <p:nvPr/>
        </p:nvSpPr>
        <p:spPr>
          <a:xfrm>
            <a:off x="4880436" y="3184649"/>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设计变更</a:t>
            </a:r>
          </a:p>
        </p:txBody>
      </p:sp>
      <p:cxnSp>
        <p:nvCxnSpPr>
          <p:cNvPr id="21" name="直接箭头连接符 20"/>
          <p:cNvCxnSpPr>
            <a:endCxn id="9" idx="0"/>
          </p:cNvCxnSpPr>
          <p:nvPr/>
        </p:nvCxnSpPr>
        <p:spPr>
          <a:xfrm>
            <a:off x="3616356" y="2459110"/>
            <a:ext cx="8877" cy="1678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直接箭头连接符 26"/>
          <p:cNvCxnSpPr>
            <a:stCxn id="9" idx="2"/>
          </p:cNvCxnSpPr>
          <p:nvPr/>
        </p:nvCxnSpPr>
        <p:spPr>
          <a:xfrm flipH="1">
            <a:off x="3616356" y="3008682"/>
            <a:ext cx="8877" cy="1656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p:cNvCxnSpPr>
            <a:stCxn id="10" idx="2"/>
          </p:cNvCxnSpPr>
          <p:nvPr/>
        </p:nvCxnSpPr>
        <p:spPr>
          <a:xfrm>
            <a:off x="3611913" y="3556027"/>
            <a:ext cx="4443" cy="177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直接箭头连接符 32"/>
          <p:cNvCxnSpPr>
            <a:stCxn id="12" idx="2"/>
          </p:cNvCxnSpPr>
          <p:nvPr/>
        </p:nvCxnSpPr>
        <p:spPr>
          <a:xfrm>
            <a:off x="3580297" y="4758949"/>
            <a:ext cx="0" cy="1793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直接箭头连接符 36"/>
          <p:cNvCxnSpPr/>
          <p:nvPr/>
        </p:nvCxnSpPr>
        <p:spPr>
          <a:xfrm>
            <a:off x="4397590" y="3390422"/>
            <a:ext cx="48284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连接符: 肘形 38"/>
          <p:cNvCxnSpPr>
            <a:endCxn id="18" idx="0"/>
          </p:cNvCxnSpPr>
          <p:nvPr/>
        </p:nvCxnSpPr>
        <p:spPr>
          <a:xfrm>
            <a:off x="5706521" y="3375519"/>
            <a:ext cx="660894" cy="371272"/>
          </a:xfrm>
          <a:prstGeom prst="bentConnector2">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46" name="连接符: 肘形 45"/>
          <p:cNvCxnSpPr>
            <a:stCxn id="19" idx="2"/>
            <a:endCxn id="12" idx="0"/>
          </p:cNvCxnSpPr>
          <p:nvPr/>
        </p:nvCxnSpPr>
        <p:spPr>
          <a:xfrm rot="5400000">
            <a:off x="4062434" y="3084252"/>
            <a:ext cx="810820" cy="1775094"/>
          </a:xfrm>
          <a:prstGeom prst="bentConnector3">
            <a:avLst>
              <a:gd name="adj1" fmla="val 7518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直接箭头连接符 48"/>
          <p:cNvCxnSpPr/>
          <p:nvPr/>
        </p:nvCxnSpPr>
        <p:spPr>
          <a:xfrm>
            <a:off x="4100186" y="3933015"/>
            <a:ext cx="1916099"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51" name="直接箭头连接符 50"/>
          <p:cNvCxnSpPr>
            <a:endCxn id="12" idx="3"/>
          </p:cNvCxnSpPr>
          <p:nvPr/>
        </p:nvCxnSpPr>
        <p:spPr>
          <a:xfrm flipH="1">
            <a:off x="4100186" y="4568079"/>
            <a:ext cx="4572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3" name="直接箭头连接符 52"/>
          <p:cNvCxnSpPr>
            <a:stCxn id="14" idx="3"/>
            <a:endCxn id="16" idx="1"/>
          </p:cNvCxnSpPr>
          <p:nvPr/>
        </p:nvCxnSpPr>
        <p:spPr>
          <a:xfrm flipV="1">
            <a:off x="4252586" y="5124628"/>
            <a:ext cx="334888" cy="454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直接箭头连接符 54"/>
          <p:cNvCxnSpPr>
            <a:stCxn id="16" idx="3"/>
            <a:endCxn id="17" idx="1"/>
          </p:cNvCxnSpPr>
          <p:nvPr/>
        </p:nvCxnSpPr>
        <p:spPr>
          <a:xfrm>
            <a:off x="5537384" y="5124628"/>
            <a:ext cx="34555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8" name="矩形: 圆角 57"/>
          <p:cNvSpPr/>
          <p:nvPr/>
        </p:nvSpPr>
        <p:spPr>
          <a:xfrm>
            <a:off x="3992889" y="5455577"/>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自动化设备运行</a:t>
            </a:r>
          </a:p>
        </p:txBody>
      </p:sp>
      <p:cxnSp>
        <p:nvCxnSpPr>
          <p:cNvPr id="60" name="连接符: 肘形 59"/>
          <p:cNvCxnSpPr/>
          <p:nvPr/>
        </p:nvCxnSpPr>
        <p:spPr>
          <a:xfrm rot="10800000" flipH="1" flipV="1">
            <a:off x="3060408" y="4010986"/>
            <a:ext cx="932481" cy="1713432"/>
          </a:xfrm>
          <a:prstGeom prst="bentConnector3">
            <a:avLst>
              <a:gd name="adj1" fmla="val -5593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3" name="连接符: 肘形 62"/>
          <p:cNvCxnSpPr/>
          <p:nvPr/>
        </p:nvCxnSpPr>
        <p:spPr>
          <a:xfrm>
            <a:off x="3558264" y="5230870"/>
            <a:ext cx="440159" cy="330949"/>
          </a:xfrm>
          <a:prstGeom prst="bentConnector3">
            <a:avLst>
              <a:gd name="adj1" fmla="val -4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连接符: 肘形 66"/>
          <p:cNvCxnSpPr>
            <a:stCxn id="58" idx="3"/>
            <a:endCxn id="17" idx="2"/>
          </p:cNvCxnSpPr>
          <p:nvPr/>
        </p:nvCxnSpPr>
        <p:spPr>
          <a:xfrm flipV="1">
            <a:off x="4942799" y="5315498"/>
            <a:ext cx="1415091" cy="330949"/>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
        <p:nvSpPr>
          <p:cNvPr id="34" name="矩形: 圆角 33"/>
          <p:cNvSpPr/>
          <p:nvPr/>
        </p:nvSpPr>
        <p:spPr>
          <a:xfrm>
            <a:off x="6955375" y="2077369"/>
            <a:ext cx="559475" cy="37599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数字软件</a:t>
            </a:r>
          </a:p>
        </p:txBody>
      </p:sp>
      <p:sp>
        <p:nvSpPr>
          <p:cNvPr id="35" name="矩形: 圆角 34"/>
          <p:cNvSpPr/>
          <p:nvPr/>
        </p:nvSpPr>
        <p:spPr>
          <a:xfrm>
            <a:off x="7625952" y="2143235"/>
            <a:ext cx="1280627"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t>NX</a:t>
            </a:r>
            <a:endParaRPr lang="zh-CN" altLang="en-US" sz="1050" b="1" dirty="0"/>
          </a:p>
        </p:txBody>
      </p:sp>
      <p:sp>
        <p:nvSpPr>
          <p:cNvPr id="38" name="矩形: 圆角 37"/>
          <p:cNvSpPr/>
          <p:nvPr/>
        </p:nvSpPr>
        <p:spPr>
          <a:xfrm>
            <a:off x="7625952" y="2689970"/>
            <a:ext cx="1280627"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t>NX</a:t>
            </a:r>
            <a:endParaRPr lang="zh-CN" altLang="en-US" sz="1050" b="1" dirty="0"/>
          </a:p>
        </p:txBody>
      </p:sp>
      <p:sp>
        <p:nvSpPr>
          <p:cNvPr id="40" name="矩形: 圆角 39"/>
          <p:cNvSpPr/>
          <p:nvPr/>
        </p:nvSpPr>
        <p:spPr>
          <a:xfrm>
            <a:off x="7621696" y="3262907"/>
            <a:ext cx="1284883"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err="1"/>
              <a:t>Tecnomatix</a:t>
            </a:r>
            <a:endParaRPr lang="en-US" altLang="zh-CN" sz="1050" b="1" dirty="0"/>
          </a:p>
          <a:p>
            <a:pPr algn="ctr"/>
            <a:r>
              <a:rPr lang="en-US" altLang="zh-CN" sz="1050" b="1" dirty="0"/>
              <a:t>Process Designer</a:t>
            </a:r>
            <a:endParaRPr lang="zh-CN" altLang="en-US" sz="1050" b="1" dirty="0"/>
          </a:p>
        </p:txBody>
      </p:sp>
      <p:sp>
        <p:nvSpPr>
          <p:cNvPr id="41" name="矩形: 圆角 40"/>
          <p:cNvSpPr/>
          <p:nvPr/>
        </p:nvSpPr>
        <p:spPr>
          <a:xfrm>
            <a:off x="7628682" y="3799792"/>
            <a:ext cx="1277897"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b="1" dirty="0"/>
          </a:p>
          <a:p>
            <a:pPr algn="ctr"/>
            <a:r>
              <a:rPr lang="en-US" altLang="zh-CN" sz="1050" b="1" dirty="0" err="1"/>
              <a:t>Tecnomatix</a:t>
            </a:r>
            <a:endParaRPr lang="en-US" altLang="zh-CN" sz="1050" b="1" dirty="0"/>
          </a:p>
          <a:p>
            <a:pPr algn="ctr"/>
            <a:r>
              <a:rPr lang="en-US" altLang="zh-CN" sz="1050" b="1" dirty="0"/>
              <a:t>Process Designer</a:t>
            </a:r>
            <a:endParaRPr lang="zh-CN" altLang="en-US" sz="1050" b="1" dirty="0"/>
          </a:p>
          <a:p>
            <a:pPr algn="ctr"/>
            <a:endParaRPr lang="zh-CN" altLang="en-US" sz="1050" b="1" dirty="0"/>
          </a:p>
        </p:txBody>
      </p:sp>
      <p:sp>
        <p:nvSpPr>
          <p:cNvPr id="42" name="矩形: 圆角 41"/>
          <p:cNvSpPr/>
          <p:nvPr/>
        </p:nvSpPr>
        <p:spPr>
          <a:xfrm>
            <a:off x="7628682" y="4364165"/>
            <a:ext cx="1277897"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t>MES</a:t>
            </a:r>
            <a:endParaRPr lang="zh-CN" altLang="en-US" sz="1050" b="1" dirty="0"/>
          </a:p>
        </p:txBody>
      </p:sp>
      <p:sp>
        <p:nvSpPr>
          <p:cNvPr id="43" name="矩形: 圆角 42"/>
          <p:cNvSpPr/>
          <p:nvPr/>
        </p:nvSpPr>
        <p:spPr>
          <a:xfrm>
            <a:off x="7628682" y="4867702"/>
            <a:ext cx="1277897"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t>MES</a:t>
            </a:r>
            <a:endParaRPr lang="zh-CN" altLang="en-US" sz="1050" b="1" dirty="0"/>
          </a:p>
        </p:txBody>
      </p:sp>
      <p:sp>
        <p:nvSpPr>
          <p:cNvPr id="44" name="矩形: 圆角 43"/>
          <p:cNvSpPr/>
          <p:nvPr/>
        </p:nvSpPr>
        <p:spPr>
          <a:xfrm>
            <a:off x="7628682" y="5427799"/>
            <a:ext cx="686643"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b="1" dirty="0"/>
          </a:p>
          <a:p>
            <a:pPr algn="ctr"/>
            <a:r>
              <a:rPr lang="en-US" altLang="zh-CN" sz="1050" b="1" dirty="0"/>
              <a:t>TIA</a:t>
            </a:r>
          </a:p>
          <a:p>
            <a:pPr algn="ctr"/>
            <a:r>
              <a:rPr lang="en-US" altLang="zh-CN" sz="1050" b="1" dirty="0" err="1"/>
              <a:t>Protal</a:t>
            </a:r>
            <a:endParaRPr lang="zh-CN" altLang="en-US" sz="1050" b="1" dirty="0"/>
          </a:p>
          <a:p>
            <a:pPr algn="ctr"/>
            <a:endParaRPr lang="zh-CN" altLang="en-US" sz="1050" b="1" dirty="0"/>
          </a:p>
        </p:txBody>
      </p:sp>
      <p:sp>
        <p:nvSpPr>
          <p:cNvPr id="45" name="矩形: 圆角 44"/>
          <p:cNvSpPr/>
          <p:nvPr/>
        </p:nvSpPr>
        <p:spPr>
          <a:xfrm>
            <a:off x="9164859" y="4867702"/>
            <a:ext cx="686643"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b="1" dirty="0"/>
              <a:t>TIA</a:t>
            </a:r>
          </a:p>
          <a:p>
            <a:pPr algn="ctr"/>
            <a:r>
              <a:rPr lang="en-US" altLang="zh-CN" sz="1050" b="1" dirty="0" err="1"/>
              <a:t>Protal</a:t>
            </a:r>
            <a:endParaRPr lang="zh-CN" altLang="en-US" sz="1050" b="1" dirty="0"/>
          </a:p>
        </p:txBody>
      </p:sp>
      <p:sp>
        <p:nvSpPr>
          <p:cNvPr id="47" name="矩形: 圆角 46"/>
          <p:cNvSpPr/>
          <p:nvPr/>
        </p:nvSpPr>
        <p:spPr>
          <a:xfrm>
            <a:off x="10309207" y="3820116"/>
            <a:ext cx="686643"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b="1" dirty="0"/>
          </a:p>
          <a:p>
            <a:pPr algn="ctr"/>
            <a:r>
              <a:rPr lang="en-US" altLang="zh-CN" sz="1050" b="1" dirty="0"/>
              <a:t>TIA</a:t>
            </a:r>
          </a:p>
          <a:p>
            <a:pPr algn="ctr"/>
            <a:r>
              <a:rPr lang="en-US" altLang="zh-CN" sz="1050" b="1" dirty="0" err="1"/>
              <a:t>Protal</a:t>
            </a:r>
            <a:endParaRPr lang="zh-CN" altLang="en-US" sz="1050" b="1" dirty="0"/>
          </a:p>
          <a:p>
            <a:pPr algn="ctr"/>
            <a:endParaRPr lang="zh-CN" altLang="en-US" sz="1050" b="1" dirty="0"/>
          </a:p>
        </p:txBody>
      </p:sp>
      <p:sp>
        <p:nvSpPr>
          <p:cNvPr id="54" name="矩形: 圆角 53"/>
          <p:cNvSpPr/>
          <p:nvPr/>
        </p:nvSpPr>
        <p:spPr>
          <a:xfrm>
            <a:off x="8962929" y="3799792"/>
            <a:ext cx="1277897"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b="1" dirty="0"/>
          </a:p>
          <a:p>
            <a:pPr algn="ctr"/>
            <a:r>
              <a:rPr lang="en-US" altLang="zh-CN" sz="1050" b="1" dirty="0" err="1"/>
              <a:t>Tecnomatix</a:t>
            </a:r>
            <a:endParaRPr lang="en-US" altLang="zh-CN" sz="1050" b="1" dirty="0"/>
          </a:p>
          <a:p>
            <a:pPr algn="ctr"/>
            <a:r>
              <a:rPr lang="en-US" altLang="zh-CN" sz="1050" b="1" dirty="0"/>
              <a:t>Plant Simulation</a:t>
            </a:r>
            <a:endParaRPr lang="zh-CN" altLang="en-US" sz="1050" b="1" dirty="0"/>
          </a:p>
          <a:p>
            <a:pPr algn="ctr"/>
            <a:endParaRPr lang="zh-CN" altLang="en-US" sz="1050" b="1" dirty="0"/>
          </a:p>
        </p:txBody>
      </p:sp>
      <p:sp>
        <p:nvSpPr>
          <p:cNvPr id="56" name="矩形: 圆角 55"/>
          <p:cNvSpPr/>
          <p:nvPr/>
        </p:nvSpPr>
        <p:spPr>
          <a:xfrm>
            <a:off x="8974980" y="3261953"/>
            <a:ext cx="1277897"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50" b="1" dirty="0"/>
          </a:p>
          <a:p>
            <a:pPr algn="ctr"/>
            <a:r>
              <a:rPr lang="en-US" altLang="zh-CN" sz="1050" b="1" dirty="0" err="1"/>
              <a:t>Tecnomatix</a:t>
            </a:r>
            <a:endParaRPr lang="en-US" altLang="zh-CN" sz="1050" b="1" dirty="0"/>
          </a:p>
          <a:p>
            <a:pPr algn="ctr"/>
            <a:r>
              <a:rPr lang="en-US" altLang="zh-CN" sz="1050" b="1" dirty="0"/>
              <a:t>Plant Simulation</a:t>
            </a:r>
            <a:endParaRPr lang="zh-CN" altLang="en-US" sz="1050" b="1" dirty="0"/>
          </a:p>
          <a:p>
            <a:pPr algn="ctr"/>
            <a:endParaRPr lang="zh-CN" altLang="en-US" sz="105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1999" cy="6858000"/>
          </a:xfrm>
          <a:prstGeom prst="rect">
            <a:avLst/>
          </a:prstGeom>
        </p:spPr>
      </p:pic>
      <p:sp>
        <p:nvSpPr>
          <p:cNvPr id="5" name="文本框 4"/>
          <p:cNvSpPr txBox="1"/>
          <p:nvPr/>
        </p:nvSpPr>
        <p:spPr>
          <a:xfrm>
            <a:off x="5294422" y="1558102"/>
            <a:ext cx="1429120" cy="400110"/>
          </a:xfrm>
          <a:prstGeom prst="rect">
            <a:avLst/>
          </a:prstGeom>
          <a:noFill/>
        </p:spPr>
        <p:txBody>
          <a:bodyPr wrap="square" rtlCol="0">
            <a:spAutoFit/>
          </a:bodyPr>
          <a:lstStyle/>
          <a:p>
            <a:r>
              <a:rPr lang="zh-CN" altLang="en-US" sz="2000" b="1" dirty="0">
                <a:solidFill>
                  <a:schemeClr val="bg1"/>
                </a:solidFill>
              </a:rPr>
              <a:t>生产工艺</a:t>
            </a:r>
          </a:p>
        </p:txBody>
      </p:sp>
      <p:sp>
        <p:nvSpPr>
          <p:cNvPr id="6" name="文本框 5"/>
          <p:cNvSpPr txBox="1"/>
          <p:nvPr/>
        </p:nvSpPr>
        <p:spPr>
          <a:xfrm>
            <a:off x="2998525" y="1558102"/>
            <a:ext cx="1590027" cy="400110"/>
          </a:xfrm>
          <a:prstGeom prst="rect">
            <a:avLst/>
          </a:prstGeom>
          <a:noFill/>
        </p:spPr>
        <p:txBody>
          <a:bodyPr wrap="square" rtlCol="0">
            <a:spAutoFit/>
          </a:bodyPr>
          <a:lstStyle/>
          <a:p>
            <a:r>
              <a:rPr lang="zh-CN" altLang="en-US" sz="2000" b="1" dirty="0">
                <a:solidFill>
                  <a:schemeClr val="bg1"/>
                </a:solidFill>
              </a:rPr>
              <a:t>产品规划</a:t>
            </a:r>
          </a:p>
        </p:txBody>
      </p:sp>
      <p:sp>
        <p:nvSpPr>
          <p:cNvPr id="7" name="文本框 6"/>
          <p:cNvSpPr txBox="1"/>
          <p:nvPr/>
        </p:nvSpPr>
        <p:spPr>
          <a:xfrm>
            <a:off x="731206" y="1558102"/>
            <a:ext cx="1429119" cy="400110"/>
          </a:xfrm>
          <a:prstGeom prst="rect">
            <a:avLst/>
          </a:prstGeom>
          <a:noFill/>
        </p:spPr>
        <p:txBody>
          <a:bodyPr wrap="square" rtlCol="0">
            <a:spAutoFit/>
          </a:bodyPr>
          <a:lstStyle/>
          <a:p>
            <a:r>
              <a:rPr lang="zh-CN" altLang="en-US" sz="2000" b="1" dirty="0">
                <a:solidFill>
                  <a:schemeClr val="bg1"/>
                </a:solidFill>
              </a:rPr>
              <a:t>产品设计</a:t>
            </a:r>
          </a:p>
        </p:txBody>
      </p:sp>
      <p:sp>
        <p:nvSpPr>
          <p:cNvPr id="8" name="文本框 7"/>
          <p:cNvSpPr txBox="1"/>
          <p:nvPr/>
        </p:nvSpPr>
        <p:spPr>
          <a:xfrm>
            <a:off x="7525676" y="1558102"/>
            <a:ext cx="2166151" cy="400110"/>
          </a:xfrm>
          <a:prstGeom prst="rect">
            <a:avLst/>
          </a:prstGeom>
          <a:noFill/>
        </p:spPr>
        <p:txBody>
          <a:bodyPr wrap="square" rtlCol="0">
            <a:spAutoFit/>
          </a:bodyPr>
          <a:lstStyle/>
          <a:p>
            <a:r>
              <a:rPr lang="zh-CN" altLang="en-US" sz="2000" b="1" dirty="0">
                <a:solidFill>
                  <a:schemeClr val="bg1"/>
                </a:solidFill>
              </a:rPr>
              <a:t>生产执行</a:t>
            </a:r>
          </a:p>
        </p:txBody>
      </p:sp>
      <p:sp>
        <p:nvSpPr>
          <p:cNvPr id="9" name="文本框 8"/>
          <p:cNvSpPr txBox="1"/>
          <p:nvPr/>
        </p:nvSpPr>
        <p:spPr>
          <a:xfrm>
            <a:off x="9858837" y="1558102"/>
            <a:ext cx="2166151" cy="400110"/>
          </a:xfrm>
          <a:prstGeom prst="rect">
            <a:avLst/>
          </a:prstGeom>
          <a:noFill/>
        </p:spPr>
        <p:txBody>
          <a:bodyPr wrap="square" rtlCol="0">
            <a:spAutoFit/>
          </a:bodyPr>
          <a:lstStyle/>
          <a:p>
            <a:r>
              <a:rPr lang="zh-CN" altLang="en-US" sz="2000" b="1" dirty="0">
                <a:solidFill>
                  <a:schemeClr val="bg1"/>
                </a:solidFill>
              </a:rPr>
              <a:t>服务</a:t>
            </a:r>
          </a:p>
        </p:txBody>
      </p:sp>
      <p:sp>
        <p:nvSpPr>
          <p:cNvPr id="10" name="文本框 9"/>
          <p:cNvSpPr txBox="1"/>
          <p:nvPr/>
        </p:nvSpPr>
        <p:spPr>
          <a:xfrm>
            <a:off x="5568427" y="3116204"/>
            <a:ext cx="1429120" cy="400110"/>
          </a:xfrm>
          <a:prstGeom prst="rect">
            <a:avLst/>
          </a:prstGeom>
          <a:noFill/>
        </p:spPr>
        <p:txBody>
          <a:bodyPr wrap="square" rtlCol="0">
            <a:spAutoFit/>
          </a:bodyPr>
          <a:lstStyle/>
          <a:p>
            <a:r>
              <a:rPr lang="zh-CN" altLang="en-US" sz="2000" b="1" dirty="0">
                <a:solidFill>
                  <a:schemeClr val="bg1"/>
                </a:solidFill>
              </a:rPr>
              <a:t>生产工具</a:t>
            </a:r>
          </a:p>
        </p:txBody>
      </p:sp>
      <p:sp>
        <p:nvSpPr>
          <p:cNvPr id="11" name="文本框 10"/>
          <p:cNvSpPr txBox="1"/>
          <p:nvPr/>
        </p:nvSpPr>
        <p:spPr>
          <a:xfrm>
            <a:off x="3272530" y="3116204"/>
            <a:ext cx="1590027" cy="400110"/>
          </a:xfrm>
          <a:prstGeom prst="rect">
            <a:avLst/>
          </a:prstGeom>
          <a:noFill/>
        </p:spPr>
        <p:txBody>
          <a:bodyPr wrap="square" rtlCol="0">
            <a:spAutoFit/>
          </a:bodyPr>
          <a:lstStyle/>
          <a:p>
            <a:r>
              <a:rPr lang="zh-CN" altLang="en-US" sz="2000" b="1" dirty="0">
                <a:solidFill>
                  <a:schemeClr val="bg1"/>
                </a:solidFill>
              </a:rPr>
              <a:t>计划工具</a:t>
            </a:r>
          </a:p>
        </p:txBody>
      </p:sp>
      <p:sp>
        <p:nvSpPr>
          <p:cNvPr id="12" name="文本框 11"/>
          <p:cNvSpPr txBox="1"/>
          <p:nvPr/>
        </p:nvSpPr>
        <p:spPr>
          <a:xfrm>
            <a:off x="1005211" y="3116204"/>
            <a:ext cx="1429119" cy="400110"/>
          </a:xfrm>
          <a:prstGeom prst="rect">
            <a:avLst/>
          </a:prstGeom>
          <a:noFill/>
        </p:spPr>
        <p:txBody>
          <a:bodyPr wrap="square" rtlCol="0">
            <a:spAutoFit/>
          </a:bodyPr>
          <a:lstStyle/>
          <a:p>
            <a:r>
              <a:rPr lang="zh-CN" altLang="en-US" sz="2000" b="1" dirty="0">
                <a:solidFill>
                  <a:schemeClr val="bg1"/>
                </a:solidFill>
              </a:rPr>
              <a:t>设计工具</a:t>
            </a:r>
          </a:p>
        </p:txBody>
      </p:sp>
      <p:sp>
        <p:nvSpPr>
          <p:cNvPr id="13" name="文本框 12"/>
          <p:cNvSpPr txBox="1"/>
          <p:nvPr/>
        </p:nvSpPr>
        <p:spPr>
          <a:xfrm>
            <a:off x="7799681" y="3116204"/>
            <a:ext cx="2166151" cy="400110"/>
          </a:xfrm>
          <a:prstGeom prst="rect">
            <a:avLst/>
          </a:prstGeom>
          <a:noFill/>
        </p:spPr>
        <p:txBody>
          <a:bodyPr wrap="square" rtlCol="0">
            <a:spAutoFit/>
          </a:bodyPr>
          <a:lstStyle/>
          <a:p>
            <a:r>
              <a:rPr lang="zh-CN" altLang="en-US" sz="2000" b="1" dirty="0">
                <a:solidFill>
                  <a:schemeClr val="bg1"/>
                </a:solidFill>
              </a:rPr>
              <a:t>执行工具</a:t>
            </a:r>
          </a:p>
        </p:txBody>
      </p:sp>
      <p:sp>
        <p:nvSpPr>
          <p:cNvPr id="14" name="文本框 13"/>
          <p:cNvSpPr txBox="1"/>
          <p:nvPr/>
        </p:nvSpPr>
        <p:spPr>
          <a:xfrm>
            <a:off x="10132842" y="3116204"/>
            <a:ext cx="2166151" cy="400110"/>
          </a:xfrm>
          <a:prstGeom prst="rect">
            <a:avLst/>
          </a:prstGeom>
          <a:noFill/>
        </p:spPr>
        <p:txBody>
          <a:bodyPr wrap="square" rtlCol="0">
            <a:spAutoFit/>
          </a:bodyPr>
          <a:lstStyle/>
          <a:p>
            <a:r>
              <a:rPr lang="zh-CN" altLang="en-US" sz="2000" b="1" dirty="0">
                <a:solidFill>
                  <a:schemeClr val="bg1"/>
                </a:solidFill>
              </a:rPr>
              <a:t>服务工具</a:t>
            </a:r>
          </a:p>
        </p:txBody>
      </p:sp>
      <p:sp>
        <p:nvSpPr>
          <p:cNvPr id="15" name="文本框 14"/>
          <p:cNvSpPr txBox="1"/>
          <p:nvPr/>
        </p:nvSpPr>
        <p:spPr>
          <a:xfrm>
            <a:off x="2427112" y="3713838"/>
            <a:ext cx="1429119" cy="400110"/>
          </a:xfrm>
          <a:prstGeom prst="rect">
            <a:avLst/>
          </a:prstGeom>
          <a:noFill/>
        </p:spPr>
        <p:txBody>
          <a:bodyPr wrap="square" rtlCol="0">
            <a:spAutoFit/>
          </a:bodyPr>
          <a:lstStyle/>
          <a:p>
            <a:r>
              <a:rPr lang="zh-CN" altLang="en-US" sz="2000" b="1" dirty="0">
                <a:solidFill>
                  <a:schemeClr val="bg1"/>
                </a:solidFill>
              </a:rPr>
              <a:t>手册</a:t>
            </a:r>
          </a:p>
        </p:txBody>
      </p:sp>
      <p:sp>
        <p:nvSpPr>
          <p:cNvPr id="16" name="文本框 15"/>
          <p:cNvSpPr txBox="1"/>
          <p:nvPr/>
        </p:nvSpPr>
        <p:spPr>
          <a:xfrm>
            <a:off x="4600482" y="3711303"/>
            <a:ext cx="1429119" cy="400110"/>
          </a:xfrm>
          <a:prstGeom prst="rect">
            <a:avLst/>
          </a:prstGeom>
          <a:noFill/>
        </p:spPr>
        <p:txBody>
          <a:bodyPr wrap="square" rtlCol="0">
            <a:spAutoFit/>
          </a:bodyPr>
          <a:lstStyle/>
          <a:p>
            <a:r>
              <a:rPr lang="zh-CN" altLang="en-US" sz="2000" b="1" dirty="0">
                <a:solidFill>
                  <a:schemeClr val="bg1"/>
                </a:solidFill>
              </a:rPr>
              <a:t>手册</a:t>
            </a:r>
          </a:p>
        </p:txBody>
      </p:sp>
      <p:sp>
        <p:nvSpPr>
          <p:cNvPr id="17" name="文本框 16"/>
          <p:cNvSpPr txBox="1"/>
          <p:nvPr/>
        </p:nvSpPr>
        <p:spPr>
          <a:xfrm>
            <a:off x="6876959" y="3711303"/>
            <a:ext cx="1429119" cy="400110"/>
          </a:xfrm>
          <a:prstGeom prst="rect">
            <a:avLst/>
          </a:prstGeom>
          <a:noFill/>
        </p:spPr>
        <p:txBody>
          <a:bodyPr wrap="square" rtlCol="0">
            <a:spAutoFit/>
          </a:bodyPr>
          <a:lstStyle/>
          <a:p>
            <a:r>
              <a:rPr lang="zh-CN" altLang="en-US" sz="2000" b="1" dirty="0">
                <a:solidFill>
                  <a:schemeClr val="bg1"/>
                </a:solidFill>
              </a:rPr>
              <a:t>手册</a:t>
            </a:r>
          </a:p>
        </p:txBody>
      </p:sp>
      <p:sp>
        <p:nvSpPr>
          <p:cNvPr id="18" name="文本框 17"/>
          <p:cNvSpPr txBox="1"/>
          <p:nvPr/>
        </p:nvSpPr>
        <p:spPr>
          <a:xfrm>
            <a:off x="9144277" y="3721249"/>
            <a:ext cx="1429119" cy="400110"/>
          </a:xfrm>
          <a:prstGeom prst="rect">
            <a:avLst/>
          </a:prstGeom>
          <a:noFill/>
        </p:spPr>
        <p:txBody>
          <a:bodyPr wrap="square" rtlCol="0">
            <a:spAutoFit/>
          </a:bodyPr>
          <a:lstStyle/>
          <a:p>
            <a:r>
              <a:rPr lang="zh-CN" altLang="en-US" sz="2000" b="1" dirty="0">
                <a:solidFill>
                  <a:schemeClr val="bg1"/>
                </a:solidFill>
              </a:rPr>
              <a:t>手册</a:t>
            </a:r>
          </a:p>
        </p:txBody>
      </p:sp>
      <p:sp>
        <p:nvSpPr>
          <p:cNvPr id="23" name="文本框 22"/>
          <p:cNvSpPr txBox="1"/>
          <p:nvPr/>
        </p:nvSpPr>
        <p:spPr>
          <a:xfrm>
            <a:off x="5160216" y="4406363"/>
            <a:ext cx="1636841" cy="677108"/>
          </a:xfrm>
          <a:prstGeom prst="rect">
            <a:avLst/>
          </a:prstGeom>
          <a:noFill/>
        </p:spPr>
        <p:txBody>
          <a:bodyPr wrap="square" rtlCol="0">
            <a:spAutoFit/>
          </a:bodyPr>
          <a:lstStyle/>
          <a:p>
            <a:r>
              <a:rPr lang="zh-CN" altLang="en-US" dirty="0"/>
              <a:t>手动反馈回路</a:t>
            </a:r>
          </a:p>
          <a:p>
            <a:endParaRPr lang="zh-CN" altLang="en-US" sz="2000" b="1" dirty="0">
              <a:solidFill>
                <a:schemeClr val="bg1"/>
              </a:solidFill>
            </a:endParaRPr>
          </a:p>
        </p:txBody>
      </p:sp>
      <p:sp>
        <p:nvSpPr>
          <p:cNvPr id="24" name="文本框 23"/>
          <p:cNvSpPr txBox="1"/>
          <p:nvPr/>
        </p:nvSpPr>
        <p:spPr>
          <a:xfrm>
            <a:off x="912701" y="5298419"/>
            <a:ext cx="1636841" cy="369332"/>
          </a:xfrm>
          <a:prstGeom prst="rect">
            <a:avLst/>
          </a:prstGeom>
          <a:noFill/>
        </p:spPr>
        <p:txBody>
          <a:bodyPr wrap="square" rtlCol="0">
            <a:spAutoFit/>
          </a:bodyPr>
          <a:lstStyle/>
          <a:p>
            <a:r>
              <a:rPr lang="zh-CN" altLang="en-US" dirty="0"/>
              <a:t>输入数据后</a:t>
            </a:r>
            <a:endParaRPr lang="zh-CN" altLang="en-US" sz="2000" b="1" dirty="0">
              <a:solidFill>
                <a:schemeClr val="bg1"/>
              </a:solidFill>
            </a:endParaRPr>
          </a:p>
        </p:txBody>
      </p:sp>
      <p:sp>
        <p:nvSpPr>
          <p:cNvPr id="25" name="文本框 24"/>
          <p:cNvSpPr txBox="1"/>
          <p:nvPr/>
        </p:nvSpPr>
        <p:spPr>
          <a:xfrm>
            <a:off x="912701" y="5598436"/>
            <a:ext cx="1839377" cy="369332"/>
          </a:xfrm>
          <a:prstGeom prst="rect">
            <a:avLst/>
          </a:prstGeom>
          <a:noFill/>
        </p:spPr>
        <p:txBody>
          <a:bodyPr wrap="square" rtlCol="0">
            <a:spAutoFit/>
          </a:bodyPr>
          <a:lstStyle/>
          <a:p>
            <a:r>
              <a:rPr lang="zh-CN" altLang="en-US" dirty="0"/>
              <a:t>集成的变更管理</a:t>
            </a:r>
            <a:endParaRPr lang="zh-CN" altLang="en-US" sz="2000" b="1" dirty="0">
              <a:solidFill>
                <a:schemeClr val="bg1"/>
              </a:solidFill>
            </a:endParaRPr>
          </a:p>
        </p:txBody>
      </p:sp>
      <p:sp>
        <p:nvSpPr>
          <p:cNvPr id="26" name="文本框 25"/>
          <p:cNvSpPr txBox="1"/>
          <p:nvPr/>
        </p:nvSpPr>
        <p:spPr>
          <a:xfrm>
            <a:off x="907025" y="5883716"/>
            <a:ext cx="2365505" cy="369332"/>
          </a:xfrm>
          <a:prstGeom prst="rect">
            <a:avLst/>
          </a:prstGeom>
          <a:noFill/>
        </p:spPr>
        <p:txBody>
          <a:bodyPr wrap="square" rtlCol="0">
            <a:spAutoFit/>
          </a:bodyPr>
          <a:lstStyle/>
          <a:p>
            <a:r>
              <a:rPr lang="zh-CN" altLang="en-US" dirty="0"/>
              <a:t>协作的团队工程</a:t>
            </a:r>
            <a:endParaRPr lang="zh-CN" altLang="en-US" sz="2000" b="1" dirty="0">
              <a:solidFill>
                <a:schemeClr val="bg1"/>
              </a:solidFill>
            </a:endParaRPr>
          </a:p>
        </p:txBody>
      </p:sp>
      <p:sp>
        <p:nvSpPr>
          <p:cNvPr id="27" name="文本框 26"/>
          <p:cNvSpPr txBox="1"/>
          <p:nvPr/>
        </p:nvSpPr>
        <p:spPr>
          <a:xfrm>
            <a:off x="901349" y="6189770"/>
            <a:ext cx="1636841" cy="369332"/>
          </a:xfrm>
          <a:prstGeom prst="rect">
            <a:avLst/>
          </a:prstGeom>
          <a:noFill/>
        </p:spPr>
        <p:txBody>
          <a:bodyPr wrap="square" rtlCol="0">
            <a:spAutoFit/>
          </a:bodyPr>
          <a:lstStyle/>
          <a:p>
            <a:r>
              <a:rPr lang="zh-CN" altLang="en-US" dirty="0"/>
              <a:t>产品优化设计</a:t>
            </a:r>
            <a:endParaRPr lang="zh-CN" altLang="en-US" sz="2000" b="1" dirty="0">
              <a:solidFill>
                <a:schemeClr val="bg1"/>
              </a:solidFill>
            </a:endParaRPr>
          </a:p>
        </p:txBody>
      </p:sp>
      <p:sp>
        <p:nvSpPr>
          <p:cNvPr id="28" name="文本框 27"/>
          <p:cNvSpPr txBox="1"/>
          <p:nvPr/>
        </p:nvSpPr>
        <p:spPr>
          <a:xfrm>
            <a:off x="452581" y="843240"/>
            <a:ext cx="3742678" cy="369332"/>
          </a:xfrm>
          <a:prstGeom prst="rect">
            <a:avLst/>
          </a:prstGeom>
          <a:noFill/>
        </p:spPr>
        <p:txBody>
          <a:bodyPr wrap="square" rtlCol="0">
            <a:spAutoFit/>
          </a:bodyPr>
          <a:lstStyle/>
          <a:p>
            <a:r>
              <a:rPr lang="zh-CN" altLang="en-US" b="1" dirty="0"/>
              <a:t>传统工艺</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pic>
        <p:nvPicPr>
          <p:cNvPr id="9" name="内容占位符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21" y="1906426"/>
            <a:ext cx="10908134" cy="4006694"/>
          </a:xfrm>
          <a:prstGeom prst="rect">
            <a:avLst/>
          </a:prstGeom>
        </p:spPr>
      </p:pic>
      <p:sp>
        <p:nvSpPr>
          <p:cNvPr id="4" name="文本框 3"/>
          <p:cNvSpPr txBox="1"/>
          <p:nvPr/>
        </p:nvSpPr>
        <p:spPr>
          <a:xfrm>
            <a:off x="2286000" y="3725107"/>
            <a:ext cx="1211580" cy="369332"/>
          </a:xfrm>
          <a:prstGeom prst="rect">
            <a:avLst/>
          </a:prstGeom>
          <a:noFill/>
        </p:spPr>
        <p:txBody>
          <a:bodyPr wrap="square" rtlCol="0">
            <a:spAutoFit/>
          </a:bodyPr>
          <a:lstStyle/>
          <a:p>
            <a:r>
              <a:rPr lang="zh-CN" altLang="en-US" dirty="0"/>
              <a:t>产品设计</a:t>
            </a:r>
          </a:p>
        </p:txBody>
      </p:sp>
      <p:sp>
        <p:nvSpPr>
          <p:cNvPr id="10" name="文本框 9"/>
          <p:cNvSpPr txBox="1"/>
          <p:nvPr/>
        </p:nvSpPr>
        <p:spPr>
          <a:xfrm>
            <a:off x="4137660" y="3725107"/>
            <a:ext cx="1211580" cy="369332"/>
          </a:xfrm>
          <a:prstGeom prst="rect">
            <a:avLst/>
          </a:prstGeom>
          <a:noFill/>
        </p:spPr>
        <p:txBody>
          <a:bodyPr wrap="square" rtlCol="0">
            <a:spAutoFit/>
          </a:bodyPr>
          <a:lstStyle/>
          <a:p>
            <a:r>
              <a:rPr lang="zh-CN" altLang="en-US" dirty="0"/>
              <a:t>产品规划</a:t>
            </a:r>
          </a:p>
        </p:txBody>
      </p:sp>
      <p:sp>
        <p:nvSpPr>
          <p:cNvPr id="11" name="文本框 10"/>
          <p:cNvSpPr txBox="1"/>
          <p:nvPr/>
        </p:nvSpPr>
        <p:spPr>
          <a:xfrm>
            <a:off x="5894070" y="3725107"/>
            <a:ext cx="1211580" cy="369332"/>
          </a:xfrm>
          <a:prstGeom prst="rect">
            <a:avLst/>
          </a:prstGeom>
          <a:noFill/>
        </p:spPr>
        <p:txBody>
          <a:bodyPr wrap="square" rtlCol="0">
            <a:spAutoFit/>
          </a:bodyPr>
          <a:lstStyle/>
          <a:p>
            <a:r>
              <a:rPr lang="zh-CN" altLang="en-US" dirty="0"/>
              <a:t>生产工艺</a:t>
            </a:r>
          </a:p>
        </p:txBody>
      </p:sp>
      <p:sp>
        <p:nvSpPr>
          <p:cNvPr id="12" name="文本框 11"/>
          <p:cNvSpPr txBox="1"/>
          <p:nvPr/>
        </p:nvSpPr>
        <p:spPr>
          <a:xfrm>
            <a:off x="7650480" y="3725107"/>
            <a:ext cx="1211580" cy="369332"/>
          </a:xfrm>
          <a:prstGeom prst="rect">
            <a:avLst/>
          </a:prstGeom>
          <a:noFill/>
        </p:spPr>
        <p:txBody>
          <a:bodyPr wrap="square" rtlCol="0">
            <a:spAutoFit/>
          </a:bodyPr>
          <a:lstStyle/>
          <a:p>
            <a:r>
              <a:rPr lang="zh-CN" altLang="en-US" dirty="0"/>
              <a:t>生产执行</a:t>
            </a:r>
          </a:p>
        </p:txBody>
      </p:sp>
      <p:sp>
        <p:nvSpPr>
          <p:cNvPr id="13" name="文本框 12"/>
          <p:cNvSpPr txBox="1"/>
          <p:nvPr/>
        </p:nvSpPr>
        <p:spPr>
          <a:xfrm>
            <a:off x="9406890" y="3725107"/>
            <a:ext cx="1211580" cy="369332"/>
          </a:xfrm>
          <a:prstGeom prst="rect">
            <a:avLst/>
          </a:prstGeom>
          <a:noFill/>
        </p:spPr>
        <p:txBody>
          <a:bodyPr wrap="square" rtlCol="0">
            <a:spAutoFit/>
          </a:bodyPr>
          <a:lstStyle/>
          <a:p>
            <a:r>
              <a:rPr lang="zh-CN" altLang="en-US" dirty="0"/>
              <a:t>服务</a:t>
            </a:r>
          </a:p>
        </p:txBody>
      </p:sp>
      <p:sp>
        <p:nvSpPr>
          <p:cNvPr id="14" name="矩形 13"/>
          <p:cNvSpPr/>
          <p:nvPr/>
        </p:nvSpPr>
        <p:spPr>
          <a:xfrm>
            <a:off x="1836420" y="3032760"/>
            <a:ext cx="2301240" cy="369332"/>
          </a:xfrm>
          <a:prstGeom prst="rect">
            <a:avLst/>
          </a:prstGeom>
          <a:solidFill>
            <a:srgbClr val="F4F7F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572655" y="843240"/>
            <a:ext cx="3742678" cy="369332"/>
          </a:xfrm>
          <a:prstGeom prst="rect">
            <a:avLst/>
          </a:prstGeom>
          <a:noFill/>
        </p:spPr>
        <p:txBody>
          <a:bodyPr wrap="square" rtlCol="0">
            <a:spAutoFit/>
          </a:bodyPr>
          <a:lstStyle/>
          <a:p>
            <a:r>
              <a:rPr lang="zh-CN" altLang="en-US" b="1" dirty="0"/>
              <a:t>流程步骤</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 name="文本框 4"/>
          <p:cNvSpPr txBox="1"/>
          <p:nvPr/>
        </p:nvSpPr>
        <p:spPr>
          <a:xfrm>
            <a:off x="701336" y="365125"/>
            <a:ext cx="3178206" cy="369332"/>
          </a:xfrm>
          <a:prstGeom prst="rect">
            <a:avLst/>
          </a:prstGeom>
          <a:noFill/>
        </p:spPr>
        <p:txBody>
          <a:bodyPr wrap="square" rtlCol="0">
            <a:spAutoFit/>
          </a:bodyPr>
          <a:lstStyle/>
          <a:p>
            <a:r>
              <a:rPr lang="zh-CN" altLang="en-US" dirty="0"/>
              <a:t>工业革命的历史</a:t>
            </a:r>
          </a:p>
        </p:txBody>
      </p:sp>
      <p:pic>
        <p:nvPicPr>
          <p:cNvPr id="7" name="图片 6"/>
          <p:cNvPicPr>
            <a:picLocks noChangeAspect="1"/>
          </p:cNvPicPr>
          <p:nvPr/>
        </p:nvPicPr>
        <p:blipFill>
          <a:blip r:embed="rId2"/>
          <a:stretch>
            <a:fillRect/>
          </a:stretch>
        </p:blipFill>
        <p:spPr>
          <a:xfrm>
            <a:off x="-18652" y="1"/>
            <a:ext cx="12192000" cy="6857999"/>
          </a:xfrm>
          <a:prstGeom prst="rect">
            <a:avLst/>
          </a:prstGeom>
        </p:spPr>
      </p:pic>
      <p:sp>
        <p:nvSpPr>
          <p:cNvPr id="8" name="文本框 7"/>
          <p:cNvSpPr txBox="1"/>
          <p:nvPr/>
        </p:nvSpPr>
        <p:spPr>
          <a:xfrm>
            <a:off x="1305017" y="734457"/>
            <a:ext cx="1464816" cy="1015663"/>
          </a:xfrm>
          <a:prstGeom prst="rect">
            <a:avLst/>
          </a:prstGeom>
          <a:noFill/>
        </p:spPr>
        <p:txBody>
          <a:bodyPr wrap="square" rtlCol="0">
            <a:spAutoFit/>
          </a:bodyPr>
          <a:lstStyle/>
          <a:p>
            <a:pPr algn="ctr"/>
            <a:r>
              <a:rPr lang="en-US" altLang="zh-CN" sz="6000" b="1" dirty="0"/>
              <a:t>1.0</a:t>
            </a:r>
            <a:endParaRPr lang="zh-CN" altLang="en-US" sz="6000" b="1" dirty="0"/>
          </a:p>
        </p:txBody>
      </p:sp>
      <p:sp>
        <p:nvSpPr>
          <p:cNvPr id="9" name="文本框 8"/>
          <p:cNvSpPr txBox="1"/>
          <p:nvPr/>
        </p:nvSpPr>
        <p:spPr>
          <a:xfrm>
            <a:off x="9104051" y="53418"/>
            <a:ext cx="1464816" cy="1015663"/>
          </a:xfrm>
          <a:prstGeom prst="rect">
            <a:avLst/>
          </a:prstGeom>
          <a:noFill/>
        </p:spPr>
        <p:txBody>
          <a:bodyPr wrap="square" rtlCol="0">
            <a:spAutoFit/>
          </a:bodyPr>
          <a:lstStyle/>
          <a:p>
            <a:pPr algn="ctr"/>
            <a:r>
              <a:rPr lang="en-US" altLang="zh-CN" sz="6000" b="1" dirty="0"/>
              <a:t>4.0</a:t>
            </a:r>
            <a:endParaRPr lang="zh-CN" altLang="en-US" sz="6000" b="1" dirty="0"/>
          </a:p>
        </p:txBody>
      </p:sp>
      <p:sp>
        <p:nvSpPr>
          <p:cNvPr id="10" name="文本框 9"/>
          <p:cNvSpPr txBox="1"/>
          <p:nvPr/>
        </p:nvSpPr>
        <p:spPr>
          <a:xfrm>
            <a:off x="6360112" y="365125"/>
            <a:ext cx="1464816" cy="1015663"/>
          </a:xfrm>
          <a:prstGeom prst="rect">
            <a:avLst/>
          </a:prstGeom>
          <a:noFill/>
        </p:spPr>
        <p:txBody>
          <a:bodyPr wrap="square" rtlCol="0">
            <a:spAutoFit/>
          </a:bodyPr>
          <a:lstStyle/>
          <a:p>
            <a:pPr algn="ctr"/>
            <a:r>
              <a:rPr lang="en-US" altLang="zh-CN" sz="6000" b="1" dirty="0"/>
              <a:t>3.0</a:t>
            </a:r>
            <a:endParaRPr lang="zh-CN" altLang="en-US" sz="6000" b="1" dirty="0"/>
          </a:p>
        </p:txBody>
      </p:sp>
      <p:sp>
        <p:nvSpPr>
          <p:cNvPr id="11" name="文本框 10"/>
          <p:cNvSpPr txBox="1"/>
          <p:nvPr/>
        </p:nvSpPr>
        <p:spPr>
          <a:xfrm>
            <a:off x="3855125" y="561250"/>
            <a:ext cx="1464816" cy="1015663"/>
          </a:xfrm>
          <a:prstGeom prst="rect">
            <a:avLst/>
          </a:prstGeom>
          <a:noFill/>
        </p:spPr>
        <p:txBody>
          <a:bodyPr wrap="square" rtlCol="0">
            <a:spAutoFit/>
          </a:bodyPr>
          <a:lstStyle/>
          <a:p>
            <a:pPr algn="ctr"/>
            <a:r>
              <a:rPr lang="en-US" altLang="zh-CN" sz="6000" b="1" dirty="0"/>
              <a:t>2.0</a:t>
            </a:r>
            <a:endParaRPr lang="zh-CN" altLang="en-US" sz="6000" b="1" dirty="0"/>
          </a:p>
        </p:txBody>
      </p:sp>
      <p:sp>
        <p:nvSpPr>
          <p:cNvPr id="12" name="文本框 11"/>
          <p:cNvSpPr txBox="1"/>
          <p:nvPr/>
        </p:nvSpPr>
        <p:spPr>
          <a:xfrm>
            <a:off x="1047565" y="1690688"/>
            <a:ext cx="1802166" cy="646331"/>
          </a:xfrm>
          <a:prstGeom prst="rect">
            <a:avLst/>
          </a:prstGeom>
          <a:noFill/>
        </p:spPr>
        <p:txBody>
          <a:bodyPr wrap="square" rtlCol="0">
            <a:spAutoFit/>
          </a:bodyPr>
          <a:lstStyle/>
          <a:p>
            <a:r>
              <a:rPr lang="zh-CN" altLang="en-US" b="1" dirty="0"/>
              <a:t>蒸汽动力机械设备应用于生产</a:t>
            </a:r>
          </a:p>
        </p:txBody>
      </p:sp>
      <p:sp>
        <p:nvSpPr>
          <p:cNvPr id="13" name="文本框 12"/>
          <p:cNvSpPr txBox="1"/>
          <p:nvPr/>
        </p:nvSpPr>
        <p:spPr>
          <a:xfrm>
            <a:off x="3753035" y="1552188"/>
            <a:ext cx="1802166" cy="923330"/>
          </a:xfrm>
          <a:prstGeom prst="rect">
            <a:avLst/>
          </a:prstGeom>
          <a:noFill/>
        </p:spPr>
        <p:txBody>
          <a:bodyPr wrap="square" rtlCol="0">
            <a:spAutoFit/>
          </a:bodyPr>
          <a:lstStyle/>
          <a:p>
            <a:r>
              <a:rPr lang="zh-CN" altLang="en-US" b="1" dirty="0"/>
              <a:t>电机发明和电能使用，大规模流水线生产</a:t>
            </a:r>
          </a:p>
        </p:txBody>
      </p:sp>
      <p:sp>
        <p:nvSpPr>
          <p:cNvPr id="14" name="文本框 13"/>
          <p:cNvSpPr txBox="1"/>
          <p:nvPr/>
        </p:nvSpPr>
        <p:spPr>
          <a:xfrm>
            <a:off x="6366030" y="1422747"/>
            <a:ext cx="1802166" cy="646331"/>
          </a:xfrm>
          <a:prstGeom prst="rect">
            <a:avLst/>
          </a:prstGeom>
          <a:noFill/>
        </p:spPr>
        <p:txBody>
          <a:bodyPr wrap="square" rtlCol="0">
            <a:spAutoFit/>
          </a:bodyPr>
          <a:lstStyle/>
          <a:p>
            <a:r>
              <a:rPr lang="zh-CN" altLang="en-US" b="1" dirty="0"/>
              <a:t>应用</a:t>
            </a:r>
            <a:r>
              <a:rPr lang="en-US" altLang="zh-CN" b="1" dirty="0"/>
              <a:t>IT</a:t>
            </a:r>
            <a:r>
              <a:rPr lang="zh-CN" altLang="en-US" b="1" dirty="0"/>
              <a:t>技术实现自动化生产</a:t>
            </a:r>
          </a:p>
        </p:txBody>
      </p:sp>
      <p:sp>
        <p:nvSpPr>
          <p:cNvPr id="15" name="文本框 14"/>
          <p:cNvSpPr txBox="1"/>
          <p:nvPr/>
        </p:nvSpPr>
        <p:spPr>
          <a:xfrm>
            <a:off x="9006396" y="1128185"/>
            <a:ext cx="1802166" cy="646331"/>
          </a:xfrm>
          <a:prstGeom prst="rect">
            <a:avLst/>
          </a:prstGeom>
          <a:noFill/>
        </p:spPr>
        <p:txBody>
          <a:bodyPr wrap="square" rtlCol="0">
            <a:spAutoFit/>
          </a:bodyPr>
          <a:lstStyle/>
          <a:p>
            <a:r>
              <a:rPr lang="zh-CN" altLang="en-US" b="1" dirty="0"/>
              <a:t>通过</a:t>
            </a:r>
            <a:r>
              <a:rPr lang="en-US" altLang="zh-CN" b="1" dirty="0"/>
              <a:t>CPS</a:t>
            </a:r>
            <a:r>
              <a:rPr lang="zh-CN" altLang="en-US" b="1" dirty="0"/>
              <a:t>实现智能制造</a:t>
            </a:r>
          </a:p>
        </p:txBody>
      </p:sp>
      <p:sp>
        <p:nvSpPr>
          <p:cNvPr id="16" name="文本框 15"/>
          <p:cNvSpPr txBox="1"/>
          <p:nvPr/>
        </p:nvSpPr>
        <p:spPr>
          <a:xfrm>
            <a:off x="1242872" y="5150065"/>
            <a:ext cx="2345923" cy="646331"/>
          </a:xfrm>
          <a:prstGeom prst="rect">
            <a:avLst/>
          </a:prstGeom>
          <a:noFill/>
        </p:spPr>
        <p:txBody>
          <a:bodyPr wrap="square" rtlCol="0">
            <a:spAutoFit/>
          </a:bodyPr>
          <a:lstStyle/>
          <a:p>
            <a:r>
              <a:rPr lang="en-US" altLang="zh-CN" b="1" dirty="0"/>
              <a:t>1784</a:t>
            </a:r>
            <a:r>
              <a:rPr lang="zh-CN" altLang="en-US" b="1" dirty="0"/>
              <a:t>，第一台蒸汽织布机</a:t>
            </a:r>
          </a:p>
        </p:txBody>
      </p:sp>
      <p:sp>
        <p:nvSpPr>
          <p:cNvPr id="17" name="文本框 16"/>
          <p:cNvSpPr txBox="1"/>
          <p:nvPr/>
        </p:nvSpPr>
        <p:spPr>
          <a:xfrm>
            <a:off x="4014189" y="4446732"/>
            <a:ext cx="2345923" cy="646331"/>
          </a:xfrm>
          <a:prstGeom prst="rect">
            <a:avLst/>
          </a:prstGeom>
          <a:noFill/>
        </p:spPr>
        <p:txBody>
          <a:bodyPr wrap="square" rtlCol="0">
            <a:spAutoFit/>
          </a:bodyPr>
          <a:lstStyle/>
          <a:p>
            <a:r>
              <a:rPr lang="en-US" altLang="zh-CN" b="1" dirty="0"/>
              <a:t>1870</a:t>
            </a:r>
            <a:r>
              <a:rPr lang="zh-CN" altLang="en-US" b="1" dirty="0"/>
              <a:t>，首个机械屠宰场流水线</a:t>
            </a:r>
          </a:p>
        </p:txBody>
      </p:sp>
      <p:sp>
        <p:nvSpPr>
          <p:cNvPr id="18" name="文本框 17"/>
          <p:cNvSpPr txBox="1"/>
          <p:nvPr/>
        </p:nvSpPr>
        <p:spPr>
          <a:xfrm>
            <a:off x="6818790" y="4688400"/>
            <a:ext cx="2345923" cy="646331"/>
          </a:xfrm>
          <a:prstGeom prst="rect">
            <a:avLst/>
          </a:prstGeom>
          <a:noFill/>
        </p:spPr>
        <p:txBody>
          <a:bodyPr wrap="square" rtlCol="0">
            <a:spAutoFit/>
          </a:bodyPr>
          <a:lstStyle/>
          <a:p>
            <a:r>
              <a:rPr lang="en-US" altLang="zh-CN" b="1" dirty="0"/>
              <a:t>1969</a:t>
            </a:r>
            <a:r>
              <a:rPr lang="zh-CN" altLang="en-US" b="1" dirty="0"/>
              <a:t>，第一台可编程控制器（</a:t>
            </a:r>
            <a:r>
              <a:rPr lang="en-US" altLang="zh-CN" b="1" dirty="0"/>
              <a:t>PLC</a:t>
            </a:r>
            <a:r>
              <a:rPr lang="zh-CN" altLang="en-US" b="1" dirty="0"/>
              <a:t>）</a:t>
            </a:r>
          </a:p>
        </p:txBody>
      </p:sp>
      <p:sp>
        <p:nvSpPr>
          <p:cNvPr id="19" name="文本框 18"/>
          <p:cNvSpPr txBox="1"/>
          <p:nvPr/>
        </p:nvSpPr>
        <p:spPr>
          <a:xfrm>
            <a:off x="8967189" y="4042069"/>
            <a:ext cx="2345923" cy="369332"/>
          </a:xfrm>
          <a:prstGeom prst="rect">
            <a:avLst/>
          </a:prstGeom>
          <a:noFill/>
        </p:spPr>
        <p:txBody>
          <a:bodyPr wrap="square" rtlCol="0">
            <a:spAutoFit/>
          </a:bodyPr>
          <a:lstStyle/>
          <a:p>
            <a:r>
              <a:rPr lang="en-US" altLang="zh-CN" b="1" dirty="0"/>
              <a:t>2014</a:t>
            </a:r>
            <a:r>
              <a:rPr lang="zh-CN" altLang="en-US" b="1" dirty="0"/>
              <a:t>，信息物理系统</a:t>
            </a:r>
          </a:p>
        </p:txBody>
      </p:sp>
      <p:sp>
        <p:nvSpPr>
          <p:cNvPr id="20" name="文本框 19"/>
          <p:cNvSpPr txBox="1"/>
          <p:nvPr/>
        </p:nvSpPr>
        <p:spPr>
          <a:xfrm>
            <a:off x="9505025" y="6455114"/>
            <a:ext cx="662868" cy="369332"/>
          </a:xfrm>
          <a:prstGeom prst="rect">
            <a:avLst/>
          </a:prstGeom>
          <a:noFill/>
        </p:spPr>
        <p:txBody>
          <a:bodyPr wrap="square" rtlCol="0">
            <a:spAutoFit/>
          </a:bodyPr>
          <a:lstStyle/>
          <a:p>
            <a:r>
              <a:rPr lang="zh-CN" altLang="en-US" b="1" dirty="0"/>
              <a:t>至今</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26764" y="0"/>
            <a:ext cx="12138471" cy="6858000"/>
          </a:xfrm>
          <a:prstGeom prst="rect">
            <a:avLst/>
          </a:prstGeom>
        </p:spPr>
      </p:pic>
      <p:sp>
        <p:nvSpPr>
          <p:cNvPr id="6" name="文本框 5"/>
          <p:cNvSpPr txBox="1"/>
          <p:nvPr/>
        </p:nvSpPr>
        <p:spPr>
          <a:xfrm>
            <a:off x="1450297" y="3307003"/>
            <a:ext cx="1429119" cy="400110"/>
          </a:xfrm>
          <a:prstGeom prst="rect">
            <a:avLst/>
          </a:prstGeom>
          <a:noFill/>
        </p:spPr>
        <p:txBody>
          <a:bodyPr wrap="square" rtlCol="0">
            <a:spAutoFit/>
          </a:bodyPr>
          <a:lstStyle/>
          <a:p>
            <a:r>
              <a:rPr lang="zh-CN" altLang="en-US" sz="2000" b="1" dirty="0">
                <a:solidFill>
                  <a:schemeClr val="bg1"/>
                </a:solidFill>
              </a:rPr>
              <a:t>产品设计</a:t>
            </a:r>
          </a:p>
        </p:txBody>
      </p:sp>
      <p:sp>
        <p:nvSpPr>
          <p:cNvPr id="9" name="文本框 8"/>
          <p:cNvSpPr txBox="1"/>
          <p:nvPr/>
        </p:nvSpPr>
        <p:spPr>
          <a:xfrm>
            <a:off x="488583" y="843240"/>
            <a:ext cx="1429119" cy="369332"/>
          </a:xfrm>
          <a:prstGeom prst="rect">
            <a:avLst/>
          </a:prstGeom>
          <a:noFill/>
        </p:spPr>
        <p:txBody>
          <a:bodyPr wrap="square" rtlCol="0">
            <a:spAutoFit/>
          </a:bodyPr>
          <a:lstStyle/>
          <a:p>
            <a:r>
              <a:rPr lang="zh-CN" altLang="en-US" b="1" dirty="0"/>
              <a:t>产品设计</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 y="0"/>
            <a:ext cx="12192000" cy="6858000"/>
          </a:xfrm>
          <a:prstGeom prst="rect">
            <a:avLst/>
          </a:prstGeom>
        </p:spPr>
      </p:pic>
      <p:sp>
        <p:nvSpPr>
          <p:cNvPr id="5" name="文本框 4"/>
          <p:cNvSpPr txBox="1"/>
          <p:nvPr/>
        </p:nvSpPr>
        <p:spPr>
          <a:xfrm>
            <a:off x="1397031" y="3429000"/>
            <a:ext cx="1429119" cy="400110"/>
          </a:xfrm>
          <a:prstGeom prst="rect">
            <a:avLst/>
          </a:prstGeom>
          <a:noFill/>
        </p:spPr>
        <p:txBody>
          <a:bodyPr wrap="square" rtlCol="0">
            <a:spAutoFit/>
          </a:bodyPr>
          <a:lstStyle/>
          <a:p>
            <a:r>
              <a:rPr lang="zh-CN" altLang="en-US" sz="2000" b="1" dirty="0">
                <a:solidFill>
                  <a:schemeClr val="bg1"/>
                </a:solidFill>
              </a:rPr>
              <a:t>产品设计</a:t>
            </a:r>
          </a:p>
        </p:txBody>
      </p:sp>
      <p:sp>
        <p:nvSpPr>
          <p:cNvPr id="6" name="文本框 5"/>
          <p:cNvSpPr txBox="1"/>
          <p:nvPr/>
        </p:nvSpPr>
        <p:spPr>
          <a:xfrm>
            <a:off x="369453" y="843240"/>
            <a:ext cx="1429119" cy="369332"/>
          </a:xfrm>
          <a:prstGeom prst="rect">
            <a:avLst/>
          </a:prstGeom>
          <a:noFill/>
        </p:spPr>
        <p:txBody>
          <a:bodyPr wrap="square" rtlCol="0">
            <a:spAutoFit/>
          </a:bodyPr>
          <a:lstStyle/>
          <a:p>
            <a:r>
              <a:rPr lang="zh-CN" altLang="en-US" b="1" dirty="0"/>
              <a:t>产品设计</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58000"/>
          </a:xfrm>
          <a:prstGeom prst="rect">
            <a:avLst/>
          </a:prstGeom>
        </p:spPr>
      </p:pic>
      <p:sp>
        <p:nvSpPr>
          <p:cNvPr id="5" name="文本框 4"/>
          <p:cNvSpPr txBox="1"/>
          <p:nvPr/>
        </p:nvSpPr>
        <p:spPr>
          <a:xfrm>
            <a:off x="1471566" y="3429000"/>
            <a:ext cx="1590027" cy="400110"/>
          </a:xfrm>
          <a:prstGeom prst="rect">
            <a:avLst/>
          </a:prstGeom>
          <a:noFill/>
        </p:spPr>
        <p:txBody>
          <a:bodyPr wrap="square" rtlCol="0">
            <a:spAutoFit/>
          </a:bodyPr>
          <a:lstStyle/>
          <a:p>
            <a:r>
              <a:rPr lang="zh-CN" altLang="en-US" sz="2000" b="1" dirty="0">
                <a:solidFill>
                  <a:schemeClr val="bg1"/>
                </a:solidFill>
              </a:rPr>
              <a:t>产品规划</a:t>
            </a:r>
          </a:p>
        </p:txBody>
      </p:sp>
      <p:sp>
        <p:nvSpPr>
          <p:cNvPr id="6" name="文本框 5"/>
          <p:cNvSpPr txBox="1"/>
          <p:nvPr/>
        </p:nvSpPr>
        <p:spPr>
          <a:xfrm>
            <a:off x="369700" y="896481"/>
            <a:ext cx="1590027" cy="369332"/>
          </a:xfrm>
          <a:prstGeom prst="rect">
            <a:avLst/>
          </a:prstGeom>
          <a:noFill/>
        </p:spPr>
        <p:txBody>
          <a:bodyPr wrap="square" rtlCol="0">
            <a:spAutoFit/>
          </a:bodyPr>
          <a:lstStyle/>
          <a:p>
            <a:r>
              <a:rPr lang="zh-CN" altLang="en-US" b="1" dirty="0"/>
              <a:t>产品规划</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0516" y="0"/>
            <a:ext cx="12192000" cy="6858000"/>
          </a:xfrm>
          <a:prstGeom prst="rect">
            <a:avLst/>
          </a:prstGeom>
        </p:spPr>
      </p:pic>
      <p:sp>
        <p:nvSpPr>
          <p:cNvPr id="5" name="文本框 4"/>
          <p:cNvSpPr txBox="1"/>
          <p:nvPr/>
        </p:nvSpPr>
        <p:spPr>
          <a:xfrm>
            <a:off x="1409422" y="3228945"/>
            <a:ext cx="1590027" cy="400110"/>
          </a:xfrm>
          <a:prstGeom prst="rect">
            <a:avLst/>
          </a:prstGeom>
          <a:noFill/>
        </p:spPr>
        <p:txBody>
          <a:bodyPr wrap="square" rtlCol="0">
            <a:spAutoFit/>
          </a:bodyPr>
          <a:lstStyle/>
          <a:p>
            <a:r>
              <a:rPr lang="zh-CN" altLang="en-US" sz="2000" b="1" dirty="0">
                <a:solidFill>
                  <a:schemeClr val="bg1"/>
                </a:solidFill>
              </a:rPr>
              <a:t>产品规划</a:t>
            </a:r>
          </a:p>
        </p:txBody>
      </p:sp>
      <p:sp>
        <p:nvSpPr>
          <p:cNvPr id="6" name="文本框 5"/>
          <p:cNvSpPr txBox="1"/>
          <p:nvPr/>
        </p:nvSpPr>
        <p:spPr>
          <a:xfrm>
            <a:off x="329513" y="843240"/>
            <a:ext cx="1590027" cy="369332"/>
          </a:xfrm>
          <a:prstGeom prst="rect">
            <a:avLst/>
          </a:prstGeom>
          <a:noFill/>
        </p:spPr>
        <p:txBody>
          <a:bodyPr wrap="square" rtlCol="0">
            <a:spAutoFit/>
          </a:bodyPr>
          <a:lstStyle/>
          <a:p>
            <a:r>
              <a:rPr lang="zh-CN" altLang="en-US" b="1" dirty="0"/>
              <a:t>产品规划</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6" name="文本框 5"/>
          <p:cNvSpPr txBox="1"/>
          <p:nvPr/>
        </p:nvSpPr>
        <p:spPr>
          <a:xfrm>
            <a:off x="1281715" y="3429000"/>
            <a:ext cx="1429120" cy="400110"/>
          </a:xfrm>
          <a:prstGeom prst="rect">
            <a:avLst/>
          </a:prstGeom>
          <a:noFill/>
        </p:spPr>
        <p:txBody>
          <a:bodyPr wrap="square" rtlCol="0">
            <a:spAutoFit/>
          </a:bodyPr>
          <a:lstStyle/>
          <a:p>
            <a:r>
              <a:rPr lang="zh-CN" altLang="en-US" sz="2000" b="1" dirty="0">
                <a:solidFill>
                  <a:schemeClr val="bg1"/>
                </a:solidFill>
              </a:rPr>
              <a:t>生产工艺</a:t>
            </a:r>
          </a:p>
        </p:txBody>
      </p:sp>
      <p:sp>
        <p:nvSpPr>
          <p:cNvPr id="7" name="文本框 6"/>
          <p:cNvSpPr txBox="1"/>
          <p:nvPr/>
        </p:nvSpPr>
        <p:spPr>
          <a:xfrm>
            <a:off x="332509" y="843240"/>
            <a:ext cx="1429120" cy="369332"/>
          </a:xfrm>
          <a:prstGeom prst="rect">
            <a:avLst/>
          </a:prstGeom>
          <a:noFill/>
        </p:spPr>
        <p:txBody>
          <a:bodyPr wrap="square" rtlCol="0">
            <a:spAutoFit/>
          </a:bodyPr>
          <a:lstStyle/>
          <a:p>
            <a:r>
              <a:rPr lang="zh-CN" altLang="en-US" b="1" dirty="0"/>
              <a:t>生产工艺</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57999"/>
          </a:xfrm>
          <a:prstGeom prst="rect">
            <a:avLst/>
          </a:prstGeom>
        </p:spPr>
      </p:pic>
      <p:sp>
        <p:nvSpPr>
          <p:cNvPr id="5" name="文本框 4"/>
          <p:cNvSpPr txBox="1"/>
          <p:nvPr/>
        </p:nvSpPr>
        <p:spPr>
          <a:xfrm>
            <a:off x="820444" y="1604268"/>
            <a:ext cx="3462291" cy="307777"/>
          </a:xfrm>
          <a:prstGeom prst="rect">
            <a:avLst/>
          </a:prstGeom>
          <a:noFill/>
        </p:spPr>
        <p:txBody>
          <a:bodyPr wrap="square" rtlCol="0">
            <a:spAutoFit/>
          </a:bodyPr>
          <a:lstStyle/>
          <a:p>
            <a:r>
              <a:rPr lang="zh-CN" altLang="en-US" sz="1400" dirty="0"/>
              <a:t>自动生成</a:t>
            </a:r>
            <a:r>
              <a:rPr lang="en-US" altLang="zh-CN" sz="1400" dirty="0"/>
              <a:t>PLC</a:t>
            </a:r>
            <a:r>
              <a:rPr lang="zh-CN" altLang="en-US" sz="1400" dirty="0"/>
              <a:t>代码和ＨＭＩ界面</a:t>
            </a:r>
          </a:p>
        </p:txBody>
      </p:sp>
      <p:sp>
        <p:nvSpPr>
          <p:cNvPr id="6" name="文本框 5"/>
          <p:cNvSpPr txBox="1"/>
          <p:nvPr/>
        </p:nvSpPr>
        <p:spPr>
          <a:xfrm>
            <a:off x="816747" y="1862083"/>
            <a:ext cx="3462291" cy="307777"/>
          </a:xfrm>
          <a:prstGeom prst="rect">
            <a:avLst/>
          </a:prstGeom>
          <a:noFill/>
        </p:spPr>
        <p:txBody>
          <a:bodyPr wrap="square" rtlCol="0">
            <a:spAutoFit/>
          </a:bodyPr>
          <a:lstStyle/>
          <a:p>
            <a:r>
              <a:rPr lang="zh-CN" altLang="en-US" sz="1400" dirty="0"/>
              <a:t>智能数据管理与通用数据库</a:t>
            </a:r>
          </a:p>
        </p:txBody>
      </p:sp>
      <p:sp>
        <p:nvSpPr>
          <p:cNvPr id="7" name="文本框 6"/>
          <p:cNvSpPr txBox="1"/>
          <p:nvPr/>
        </p:nvSpPr>
        <p:spPr>
          <a:xfrm>
            <a:off x="801950" y="2139504"/>
            <a:ext cx="3462291" cy="307777"/>
          </a:xfrm>
          <a:prstGeom prst="rect">
            <a:avLst/>
          </a:prstGeom>
          <a:noFill/>
        </p:spPr>
        <p:txBody>
          <a:bodyPr wrap="square" rtlCol="0">
            <a:spAutoFit/>
          </a:bodyPr>
          <a:lstStyle/>
          <a:p>
            <a:r>
              <a:rPr lang="zh-CN" altLang="en-US" sz="1400" dirty="0"/>
              <a:t>基于云的高效工程</a:t>
            </a:r>
          </a:p>
        </p:txBody>
      </p:sp>
      <p:sp>
        <p:nvSpPr>
          <p:cNvPr id="8" name="文本框 7"/>
          <p:cNvSpPr txBox="1"/>
          <p:nvPr/>
        </p:nvSpPr>
        <p:spPr>
          <a:xfrm>
            <a:off x="804909" y="2397319"/>
            <a:ext cx="3462291" cy="307777"/>
          </a:xfrm>
          <a:prstGeom prst="rect">
            <a:avLst/>
          </a:prstGeom>
          <a:noFill/>
        </p:spPr>
        <p:txBody>
          <a:bodyPr wrap="square" rtlCol="0">
            <a:spAutoFit/>
          </a:bodyPr>
          <a:lstStyle/>
          <a:p>
            <a:r>
              <a:rPr lang="zh-CN" altLang="en-US" sz="1400" dirty="0"/>
              <a:t>通过虚拟调试进行可靠验证</a:t>
            </a:r>
          </a:p>
        </p:txBody>
      </p:sp>
      <p:sp>
        <p:nvSpPr>
          <p:cNvPr id="9" name="文本框 8"/>
          <p:cNvSpPr txBox="1"/>
          <p:nvPr/>
        </p:nvSpPr>
        <p:spPr>
          <a:xfrm>
            <a:off x="807868" y="2668144"/>
            <a:ext cx="3462291" cy="307777"/>
          </a:xfrm>
          <a:prstGeom prst="rect">
            <a:avLst/>
          </a:prstGeom>
          <a:noFill/>
        </p:spPr>
        <p:txBody>
          <a:bodyPr wrap="square" rtlCol="0">
            <a:spAutoFit/>
          </a:bodyPr>
          <a:lstStyle/>
          <a:p>
            <a:r>
              <a:rPr lang="zh-CN" altLang="en-US" sz="1400" dirty="0"/>
              <a:t>轻松获取和可视化能源消耗数据</a:t>
            </a:r>
          </a:p>
        </p:txBody>
      </p:sp>
      <p:sp>
        <p:nvSpPr>
          <p:cNvPr id="10" name="文本框 9"/>
          <p:cNvSpPr txBox="1"/>
          <p:nvPr/>
        </p:nvSpPr>
        <p:spPr>
          <a:xfrm>
            <a:off x="810827" y="2909227"/>
            <a:ext cx="3462291" cy="307777"/>
          </a:xfrm>
          <a:prstGeom prst="rect">
            <a:avLst/>
          </a:prstGeom>
          <a:noFill/>
        </p:spPr>
        <p:txBody>
          <a:bodyPr wrap="square" rtlCol="0">
            <a:spAutoFit/>
          </a:bodyPr>
          <a:lstStyle/>
          <a:p>
            <a:r>
              <a:rPr lang="zh-CN" altLang="en-US" sz="1400" dirty="0"/>
              <a:t>个人的大规模生产</a:t>
            </a:r>
          </a:p>
        </p:txBody>
      </p:sp>
      <p:sp>
        <p:nvSpPr>
          <p:cNvPr id="11" name="文本框 10"/>
          <p:cNvSpPr txBox="1"/>
          <p:nvPr/>
        </p:nvSpPr>
        <p:spPr>
          <a:xfrm>
            <a:off x="813786" y="3190370"/>
            <a:ext cx="3462291" cy="307777"/>
          </a:xfrm>
          <a:prstGeom prst="rect">
            <a:avLst/>
          </a:prstGeom>
          <a:noFill/>
        </p:spPr>
        <p:txBody>
          <a:bodyPr wrap="square" rtlCol="0">
            <a:spAutoFit/>
          </a:bodyPr>
          <a:lstStyle/>
          <a:p>
            <a:r>
              <a:rPr lang="zh-CN" altLang="en-US" sz="1400" dirty="0"/>
              <a:t>云服务的预防性维护</a:t>
            </a:r>
          </a:p>
        </p:txBody>
      </p:sp>
      <p:sp>
        <p:nvSpPr>
          <p:cNvPr id="12" name="文本框 11"/>
          <p:cNvSpPr txBox="1"/>
          <p:nvPr/>
        </p:nvSpPr>
        <p:spPr>
          <a:xfrm>
            <a:off x="361743" y="797830"/>
            <a:ext cx="4107402" cy="369332"/>
          </a:xfrm>
          <a:prstGeom prst="rect">
            <a:avLst/>
          </a:prstGeom>
          <a:noFill/>
        </p:spPr>
        <p:txBody>
          <a:bodyPr wrap="square" rtlCol="0">
            <a:spAutoFit/>
          </a:bodyPr>
          <a:lstStyle/>
          <a:p>
            <a:r>
              <a:rPr lang="zh-CN" altLang="en-US" b="1" dirty="0"/>
              <a:t>工业</a:t>
            </a:r>
            <a:r>
              <a:rPr lang="en-US" altLang="zh-CN" b="1" dirty="0"/>
              <a:t>4.0</a:t>
            </a:r>
            <a:r>
              <a:rPr lang="zh-CN" altLang="en-US" b="1" dirty="0"/>
              <a:t>的水平和垂直供应链集成场景</a:t>
            </a:r>
          </a:p>
        </p:txBody>
      </p:sp>
      <p:sp>
        <p:nvSpPr>
          <p:cNvPr id="14" name="文本框 13"/>
          <p:cNvSpPr txBox="1"/>
          <p:nvPr/>
        </p:nvSpPr>
        <p:spPr>
          <a:xfrm>
            <a:off x="1008355" y="4036168"/>
            <a:ext cx="776058" cy="307777"/>
          </a:xfrm>
          <a:prstGeom prst="rect">
            <a:avLst/>
          </a:prstGeom>
          <a:noFill/>
        </p:spPr>
        <p:txBody>
          <a:bodyPr wrap="square" rtlCol="0">
            <a:spAutoFit/>
          </a:bodyPr>
          <a:lstStyle/>
          <a:p>
            <a:r>
              <a:rPr lang="zh-CN" altLang="en-US" sz="1400" dirty="0"/>
              <a:t>机械</a:t>
            </a:r>
          </a:p>
        </p:txBody>
      </p:sp>
      <p:sp>
        <p:nvSpPr>
          <p:cNvPr id="15" name="文本框 14"/>
          <p:cNvSpPr txBox="1"/>
          <p:nvPr/>
        </p:nvSpPr>
        <p:spPr>
          <a:xfrm>
            <a:off x="1240654" y="4402319"/>
            <a:ext cx="776058" cy="307777"/>
          </a:xfrm>
          <a:prstGeom prst="rect">
            <a:avLst/>
          </a:prstGeom>
          <a:noFill/>
        </p:spPr>
        <p:txBody>
          <a:bodyPr wrap="square" rtlCol="0">
            <a:spAutoFit/>
          </a:bodyPr>
          <a:lstStyle/>
          <a:p>
            <a:r>
              <a:rPr lang="zh-CN" altLang="en-US" sz="1400" dirty="0"/>
              <a:t>电</a:t>
            </a:r>
          </a:p>
        </p:txBody>
      </p:sp>
      <p:sp>
        <p:nvSpPr>
          <p:cNvPr id="16" name="文本框 15"/>
          <p:cNvSpPr txBox="1"/>
          <p:nvPr/>
        </p:nvSpPr>
        <p:spPr>
          <a:xfrm>
            <a:off x="4282735" y="5253732"/>
            <a:ext cx="1092693" cy="307777"/>
          </a:xfrm>
          <a:prstGeom prst="rect">
            <a:avLst/>
          </a:prstGeom>
          <a:noFill/>
        </p:spPr>
        <p:txBody>
          <a:bodyPr wrap="square" rtlCol="0">
            <a:spAutoFit/>
          </a:bodyPr>
          <a:lstStyle/>
          <a:p>
            <a:r>
              <a:rPr lang="zh-CN" altLang="en-US" sz="1400" dirty="0"/>
              <a:t>仿真和调试</a:t>
            </a:r>
          </a:p>
        </p:txBody>
      </p:sp>
      <p:sp>
        <p:nvSpPr>
          <p:cNvPr id="17" name="文本框 16"/>
          <p:cNvSpPr txBox="1"/>
          <p:nvPr/>
        </p:nvSpPr>
        <p:spPr>
          <a:xfrm>
            <a:off x="2806083" y="6292085"/>
            <a:ext cx="776058" cy="307777"/>
          </a:xfrm>
          <a:prstGeom prst="rect">
            <a:avLst/>
          </a:prstGeom>
          <a:noFill/>
        </p:spPr>
        <p:txBody>
          <a:bodyPr wrap="square" rtlCol="0">
            <a:spAutoFit/>
          </a:bodyPr>
          <a:lstStyle/>
          <a:p>
            <a:r>
              <a:rPr lang="zh-CN" altLang="en-US" sz="1400" dirty="0"/>
              <a:t>数据链</a:t>
            </a:r>
          </a:p>
        </p:txBody>
      </p:sp>
      <p:sp>
        <p:nvSpPr>
          <p:cNvPr id="18" name="文本框 17"/>
          <p:cNvSpPr txBox="1"/>
          <p:nvPr/>
        </p:nvSpPr>
        <p:spPr>
          <a:xfrm>
            <a:off x="1396384" y="4718553"/>
            <a:ext cx="776058" cy="307777"/>
          </a:xfrm>
          <a:prstGeom prst="rect">
            <a:avLst/>
          </a:prstGeom>
          <a:noFill/>
        </p:spPr>
        <p:txBody>
          <a:bodyPr wrap="square" rtlCol="0">
            <a:spAutoFit/>
          </a:bodyPr>
          <a:lstStyle/>
          <a:p>
            <a:r>
              <a:rPr lang="zh-CN" altLang="en-US" sz="1400" dirty="0"/>
              <a:t>自动化</a:t>
            </a:r>
          </a:p>
        </p:txBody>
      </p:sp>
      <p:sp>
        <p:nvSpPr>
          <p:cNvPr id="19" name="文本框 18"/>
          <p:cNvSpPr txBox="1"/>
          <p:nvPr/>
        </p:nvSpPr>
        <p:spPr>
          <a:xfrm>
            <a:off x="9879737" y="2359274"/>
            <a:ext cx="1092693" cy="307777"/>
          </a:xfrm>
          <a:prstGeom prst="rect">
            <a:avLst/>
          </a:prstGeom>
          <a:noFill/>
        </p:spPr>
        <p:txBody>
          <a:bodyPr wrap="square" rtlCol="0">
            <a:spAutoFit/>
          </a:bodyPr>
          <a:lstStyle/>
          <a:p>
            <a:r>
              <a:rPr lang="zh-CN" altLang="en-US" sz="1400" b="1" dirty="0"/>
              <a:t>云</a:t>
            </a:r>
          </a:p>
        </p:txBody>
      </p:sp>
      <p:sp>
        <p:nvSpPr>
          <p:cNvPr id="20" name="文本框 19"/>
          <p:cNvSpPr txBox="1"/>
          <p:nvPr/>
        </p:nvSpPr>
        <p:spPr>
          <a:xfrm>
            <a:off x="6340135" y="3749723"/>
            <a:ext cx="1092693" cy="307777"/>
          </a:xfrm>
          <a:prstGeom prst="rect">
            <a:avLst/>
          </a:prstGeom>
          <a:noFill/>
        </p:spPr>
        <p:txBody>
          <a:bodyPr wrap="square" rtlCol="0">
            <a:spAutoFit/>
          </a:bodyPr>
          <a:lstStyle/>
          <a:p>
            <a:r>
              <a:rPr lang="zh-CN" altLang="en-US" sz="1400" dirty="0"/>
              <a:t>生产</a:t>
            </a:r>
          </a:p>
        </p:txBody>
      </p:sp>
      <p:sp>
        <p:nvSpPr>
          <p:cNvPr id="22" name="文本框 21"/>
          <p:cNvSpPr txBox="1"/>
          <p:nvPr/>
        </p:nvSpPr>
        <p:spPr>
          <a:xfrm>
            <a:off x="6242481" y="2825378"/>
            <a:ext cx="1190347" cy="523220"/>
          </a:xfrm>
          <a:prstGeom prst="rect">
            <a:avLst/>
          </a:prstGeom>
          <a:noFill/>
        </p:spPr>
        <p:txBody>
          <a:bodyPr wrap="square" rtlCol="0">
            <a:spAutoFit/>
          </a:bodyPr>
          <a:lstStyle/>
          <a:p>
            <a:r>
              <a:rPr lang="en-US" altLang="zh-CN" sz="1400" dirty="0"/>
              <a:t>MES/SCADA</a:t>
            </a:r>
          </a:p>
          <a:p>
            <a:r>
              <a:rPr lang="zh-CN" altLang="en-US" sz="1400" dirty="0"/>
              <a:t>能源管理</a:t>
            </a:r>
          </a:p>
        </p:txBody>
      </p:sp>
      <p:sp>
        <p:nvSpPr>
          <p:cNvPr id="23" name="文本框 22"/>
          <p:cNvSpPr txBox="1"/>
          <p:nvPr/>
        </p:nvSpPr>
        <p:spPr>
          <a:xfrm>
            <a:off x="9420686" y="3693517"/>
            <a:ext cx="1092693" cy="307777"/>
          </a:xfrm>
          <a:prstGeom prst="rect">
            <a:avLst/>
          </a:prstGeom>
          <a:noFill/>
        </p:spPr>
        <p:txBody>
          <a:bodyPr wrap="square" rtlCol="0">
            <a:spAutoFit/>
          </a:bodyPr>
          <a:lstStyle/>
          <a:p>
            <a:r>
              <a:rPr lang="zh-CN" altLang="en-US" sz="1400" dirty="0"/>
              <a:t>服务</a:t>
            </a:r>
          </a:p>
        </p:txBody>
      </p:sp>
      <p:sp>
        <p:nvSpPr>
          <p:cNvPr id="25" name="文本框 24"/>
          <p:cNvSpPr txBox="1"/>
          <p:nvPr/>
        </p:nvSpPr>
        <p:spPr>
          <a:xfrm>
            <a:off x="9394424" y="5253731"/>
            <a:ext cx="1092693" cy="307777"/>
          </a:xfrm>
          <a:prstGeom prst="rect">
            <a:avLst/>
          </a:prstGeom>
          <a:noFill/>
        </p:spPr>
        <p:txBody>
          <a:bodyPr wrap="square" rtlCol="0">
            <a:spAutoFit/>
          </a:bodyPr>
          <a:lstStyle/>
          <a:p>
            <a:r>
              <a:rPr lang="zh-CN" altLang="en-US" sz="1400" dirty="0"/>
              <a:t>维护和优化</a:t>
            </a:r>
          </a:p>
        </p:txBody>
      </p:sp>
      <p:sp>
        <p:nvSpPr>
          <p:cNvPr id="26" name="文本框 25"/>
          <p:cNvSpPr txBox="1"/>
          <p:nvPr/>
        </p:nvSpPr>
        <p:spPr>
          <a:xfrm>
            <a:off x="7432828" y="6268462"/>
            <a:ext cx="2252710" cy="307777"/>
          </a:xfrm>
          <a:prstGeom prst="rect">
            <a:avLst/>
          </a:prstGeom>
          <a:noFill/>
        </p:spPr>
        <p:txBody>
          <a:bodyPr wrap="square" rtlCol="0">
            <a:spAutoFit/>
          </a:bodyPr>
          <a:lstStyle/>
          <a:p>
            <a:r>
              <a:rPr lang="zh-CN" altLang="en-US" sz="1400" dirty="0"/>
              <a:t>数字化工厂</a:t>
            </a:r>
            <a:r>
              <a:rPr lang="en-US" altLang="zh-CN" sz="1400" dirty="0"/>
              <a:t>/</a:t>
            </a:r>
            <a:r>
              <a:rPr lang="zh-CN" altLang="en-US" sz="1400" dirty="0"/>
              <a:t>自动化工厂</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1999" cy="6857999"/>
          </a:xfrm>
          <a:prstGeom prst="rect">
            <a:avLst/>
          </a:prstGeom>
        </p:spPr>
      </p:pic>
      <p:sp>
        <p:nvSpPr>
          <p:cNvPr id="5" name="文本框 4"/>
          <p:cNvSpPr txBox="1"/>
          <p:nvPr/>
        </p:nvSpPr>
        <p:spPr>
          <a:xfrm>
            <a:off x="3579550" y="3559946"/>
            <a:ext cx="1154097" cy="369332"/>
          </a:xfrm>
          <a:prstGeom prst="rect">
            <a:avLst/>
          </a:prstGeom>
          <a:noFill/>
        </p:spPr>
        <p:txBody>
          <a:bodyPr wrap="square" rtlCol="0">
            <a:spAutoFit/>
          </a:bodyPr>
          <a:lstStyle/>
          <a:p>
            <a:r>
              <a:rPr lang="en-US" altLang="zh-CN" b="1" dirty="0"/>
              <a:t>PLC</a:t>
            </a:r>
            <a:r>
              <a:rPr lang="zh-CN" altLang="en-US" b="1" dirty="0"/>
              <a:t>程序</a:t>
            </a:r>
          </a:p>
        </p:txBody>
      </p:sp>
      <p:sp>
        <p:nvSpPr>
          <p:cNvPr id="8" name="文本框 7"/>
          <p:cNvSpPr txBox="1"/>
          <p:nvPr/>
        </p:nvSpPr>
        <p:spPr>
          <a:xfrm>
            <a:off x="3579549" y="3834384"/>
            <a:ext cx="2350734" cy="369332"/>
          </a:xfrm>
          <a:prstGeom prst="rect">
            <a:avLst/>
          </a:prstGeom>
          <a:noFill/>
        </p:spPr>
        <p:txBody>
          <a:bodyPr wrap="square" rtlCol="0">
            <a:spAutoFit/>
          </a:bodyPr>
          <a:lstStyle/>
          <a:p>
            <a:r>
              <a:rPr lang="en-US" altLang="zh-CN" dirty="0"/>
              <a:t>•    </a:t>
            </a:r>
            <a:r>
              <a:rPr lang="zh-CN" altLang="en-US" dirty="0"/>
              <a:t>功能模块（</a:t>
            </a:r>
            <a:r>
              <a:rPr lang="en-US" altLang="zh-CN" dirty="0"/>
              <a:t>FB/FC</a:t>
            </a:r>
            <a:r>
              <a:rPr lang="zh-CN" altLang="en-US" dirty="0"/>
              <a:t>）</a:t>
            </a:r>
            <a:endParaRPr lang="zh-CN" altLang="en-US" b="1" dirty="0"/>
          </a:p>
        </p:txBody>
      </p:sp>
      <p:sp>
        <p:nvSpPr>
          <p:cNvPr id="9" name="文本框 8"/>
          <p:cNvSpPr txBox="1"/>
          <p:nvPr/>
        </p:nvSpPr>
        <p:spPr>
          <a:xfrm>
            <a:off x="6228055" y="1456293"/>
            <a:ext cx="1154097" cy="369332"/>
          </a:xfrm>
          <a:prstGeom prst="rect">
            <a:avLst/>
          </a:prstGeom>
          <a:noFill/>
        </p:spPr>
        <p:txBody>
          <a:bodyPr wrap="square" rtlCol="0">
            <a:spAutoFit/>
          </a:bodyPr>
          <a:lstStyle/>
          <a:p>
            <a:r>
              <a:rPr lang="zh-CN" altLang="en-US" b="1" dirty="0"/>
              <a:t>库</a:t>
            </a:r>
          </a:p>
        </p:txBody>
      </p:sp>
      <p:sp>
        <p:nvSpPr>
          <p:cNvPr id="10" name="文本框 9"/>
          <p:cNvSpPr txBox="1"/>
          <p:nvPr/>
        </p:nvSpPr>
        <p:spPr>
          <a:xfrm>
            <a:off x="6228054" y="5217041"/>
            <a:ext cx="1154097" cy="369332"/>
          </a:xfrm>
          <a:prstGeom prst="rect">
            <a:avLst/>
          </a:prstGeom>
          <a:noFill/>
        </p:spPr>
        <p:txBody>
          <a:bodyPr wrap="square" rtlCol="0">
            <a:spAutoFit/>
          </a:bodyPr>
          <a:lstStyle/>
          <a:p>
            <a:r>
              <a:rPr lang="zh-CN" altLang="en-US" b="1" dirty="0"/>
              <a:t>可视化</a:t>
            </a:r>
          </a:p>
        </p:txBody>
      </p:sp>
      <p:sp>
        <p:nvSpPr>
          <p:cNvPr id="11" name="文本框 10"/>
          <p:cNvSpPr txBox="1"/>
          <p:nvPr/>
        </p:nvSpPr>
        <p:spPr>
          <a:xfrm>
            <a:off x="8812936" y="3527680"/>
            <a:ext cx="1154097" cy="369332"/>
          </a:xfrm>
          <a:prstGeom prst="rect">
            <a:avLst/>
          </a:prstGeom>
          <a:noFill/>
        </p:spPr>
        <p:txBody>
          <a:bodyPr wrap="square" rtlCol="0">
            <a:spAutoFit/>
          </a:bodyPr>
          <a:lstStyle/>
          <a:p>
            <a:r>
              <a:rPr lang="zh-CN" altLang="en-US" b="1" dirty="0"/>
              <a:t>规章</a:t>
            </a:r>
          </a:p>
        </p:txBody>
      </p:sp>
      <p:sp>
        <p:nvSpPr>
          <p:cNvPr id="12" name="文本框 11"/>
          <p:cNvSpPr txBox="1"/>
          <p:nvPr/>
        </p:nvSpPr>
        <p:spPr>
          <a:xfrm>
            <a:off x="3577697" y="4153987"/>
            <a:ext cx="1819926" cy="369332"/>
          </a:xfrm>
          <a:prstGeom prst="rect">
            <a:avLst/>
          </a:prstGeom>
          <a:noFill/>
        </p:spPr>
        <p:txBody>
          <a:bodyPr wrap="square" rtlCol="0">
            <a:spAutoFit/>
          </a:bodyPr>
          <a:lstStyle/>
          <a:p>
            <a:r>
              <a:rPr lang="en-US" altLang="zh-CN" dirty="0"/>
              <a:t>•    </a:t>
            </a:r>
            <a:r>
              <a:rPr lang="zh-CN" altLang="en-US" dirty="0"/>
              <a:t>数据块（</a:t>
            </a:r>
            <a:r>
              <a:rPr lang="en-US" altLang="zh-CN" dirty="0"/>
              <a:t>DB</a:t>
            </a:r>
            <a:r>
              <a:rPr lang="zh-CN" altLang="en-US" dirty="0"/>
              <a:t>）</a:t>
            </a:r>
            <a:endParaRPr lang="zh-CN" altLang="en-US" b="1" dirty="0"/>
          </a:p>
        </p:txBody>
      </p:sp>
      <p:sp>
        <p:nvSpPr>
          <p:cNvPr id="13" name="文本框 12"/>
          <p:cNvSpPr txBox="1"/>
          <p:nvPr/>
        </p:nvSpPr>
        <p:spPr>
          <a:xfrm>
            <a:off x="6170717" y="1775896"/>
            <a:ext cx="2350734" cy="369332"/>
          </a:xfrm>
          <a:prstGeom prst="rect">
            <a:avLst/>
          </a:prstGeom>
          <a:noFill/>
        </p:spPr>
        <p:txBody>
          <a:bodyPr wrap="square" rtlCol="0">
            <a:spAutoFit/>
          </a:bodyPr>
          <a:lstStyle/>
          <a:p>
            <a:r>
              <a:rPr lang="en-US" altLang="zh-CN" dirty="0"/>
              <a:t>•    </a:t>
            </a:r>
            <a:r>
              <a:rPr lang="zh-CN" altLang="en-US" dirty="0"/>
              <a:t>面板</a:t>
            </a:r>
            <a:endParaRPr lang="zh-CN" altLang="en-US" b="1" dirty="0"/>
          </a:p>
        </p:txBody>
      </p:sp>
      <p:sp>
        <p:nvSpPr>
          <p:cNvPr id="14" name="文本框 13"/>
          <p:cNvSpPr txBox="1"/>
          <p:nvPr/>
        </p:nvSpPr>
        <p:spPr>
          <a:xfrm>
            <a:off x="6170717" y="2009249"/>
            <a:ext cx="2350734" cy="369332"/>
          </a:xfrm>
          <a:prstGeom prst="rect">
            <a:avLst/>
          </a:prstGeom>
          <a:noFill/>
        </p:spPr>
        <p:txBody>
          <a:bodyPr wrap="square" rtlCol="0">
            <a:spAutoFit/>
          </a:bodyPr>
          <a:lstStyle/>
          <a:p>
            <a:r>
              <a:rPr lang="en-US" altLang="zh-CN" dirty="0"/>
              <a:t>•    </a:t>
            </a:r>
            <a:r>
              <a:rPr lang="zh-CN" altLang="en-US" dirty="0"/>
              <a:t>屏幕类型</a:t>
            </a:r>
            <a:endParaRPr lang="zh-CN" altLang="en-US" b="1" dirty="0"/>
          </a:p>
        </p:txBody>
      </p:sp>
      <p:sp>
        <p:nvSpPr>
          <p:cNvPr id="15" name="文本框 14"/>
          <p:cNvSpPr txBox="1"/>
          <p:nvPr/>
        </p:nvSpPr>
        <p:spPr>
          <a:xfrm>
            <a:off x="6180520" y="2483279"/>
            <a:ext cx="2350734" cy="369332"/>
          </a:xfrm>
          <a:prstGeom prst="rect">
            <a:avLst/>
          </a:prstGeom>
          <a:noFill/>
        </p:spPr>
        <p:txBody>
          <a:bodyPr wrap="square" rtlCol="0">
            <a:spAutoFit/>
          </a:bodyPr>
          <a:lstStyle/>
          <a:p>
            <a:r>
              <a:rPr lang="en-US" altLang="zh-CN" dirty="0"/>
              <a:t>•    </a:t>
            </a:r>
            <a:r>
              <a:rPr lang="zh-CN" altLang="en-US" dirty="0"/>
              <a:t>文本列表</a:t>
            </a:r>
            <a:endParaRPr lang="zh-CN" altLang="en-US" b="1" dirty="0"/>
          </a:p>
        </p:txBody>
      </p:sp>
      <p:sp>
        <p:nvSpPr>
          <p:cNvPr id="16" name="文本框 15"/>
          <p:cNvSpPr txBox="1"/>
          <p:nvPr/>
        </p:nvSpPr>
        <p:spPr>
          <a:xfrm>
            <a:off x="6170717" y="2248884"/>
            <a:ext cx="2350734" cy="369332"/>
          </a:xfrm>
          <a:prstGeom prst="rect">
            <a:avLst/>
          </a:prstGeom>
          <a:noFill/>
        </p:spPr>
        <p:txBody>
          <a:bodyPr wrap="square" rtlCol="0">
            <a:spAutoFit/>
          </a:bodyPr>
          <a:lstStyle/>
          <a:p>
            <a:r>
              <a:rPr lang="en-US" altLang="zh-CN" dirty="0"/>
              <a:t>•    </a:t>
            </a:r>
            <a:r>
              <a:rPr lang="zh-CN" altLang="en-US" dirty="0"/>
              <a:t>屏幕对象 </a:t>
            </a:r>
            <a:endParaRPr lang="zh-CN" altLang="en-US" b="1" dirty="0"/>
          </a:p>
        </p:txBody>
      </p:sp>
      <p:sp>
        <p:nvSpPr>
          <p:cNvPr id="17" name="文本框 16"/>
          <p:cNvSpPr txBox="1"/>
          <p:nvPr/>
        </p:nvSpPr>
        <p:spPr>
          <a:xfrm>
            <a:off x="6206784" y="5480070"/>
            <a:ext cx="2350734" cy="369332"/>
          </a:xfrm>
          <a:prstGeom prst="rect">
            <a:avLst/>
          </a:prstGeom>
          <a:noFill/>
        </p:spPr>
        <p:txBody>
          <a:bodyPr wrap="square" rtlCol="0">
            <a:spAutoFit/>
          </a:bodyPr>
          <a:lstStyle/>
          <a:p>
            <a:r>
              <a:rPr lang="en-US" altLang="zh-CN" dirty="0"/>
              <a:t>•    </a:t>
            </a:r>
            <a:r>
              <a:rPr lang="zh-CN" altLang="en-US" dirty="0"/>
              <a:t>屏幕</a:t>
            </a:r>
            <a:endParaRPr lang="zh-CN" altLang="en-US" b="1" dirty="0"/>
          </a:p>
        </p:txBody>
      </p:sp>
      <p:sp>
        <p:nvSpPr>
          <p:cNvPr id="18" name="文本框 17"/>
          <p:cNvSpPr txBox="1"/>
          <p:nvPr/>
        </p:nvSpPr>
        <p:spPr>
          <a:xfrm>
            <a:off x="6210298" y="5713357"/>
            <a:ext cx="2350734" cy="369332"/>
          </a:xfrm>
          <a:prstGeom prst="rect">
            <a:avLst/>
          </a:prstGeom>
          <a:noFill/>
        </p:spPr>
        <p:txBody>
          <a:bodyPr wrap="square" rtlCol="0">
            <a:spAutoFit/>
          </a:bodyPr>
          <a:lstStyle/>
          <a:p>
            <a:r>
              <a:rPr lang="en-US" altLang="zh-CN" dirty="0"/>
              <a:t>•    </a:t>
            </a:r>
            <a:r>
              <a:rPr lang="zh-CN" altLang="en-US" dirty="0"/>
              <a:t>屏幕对象</a:t>
            </a:r>
            <a:endParaRPr lang="zh-CN" altLang="en-US" b="1" dirty="0"/>
          </a:p>
        </p:txBody>
      </p:sp>
      <p:sp>
        <p:nvSpPr>
          <p:cNvPr id="19" name="文本框 18"/>
          <p:cNvSpPr txBox="1"/>
          <p:nvPr/>
        </p:nvSpPr>
        <p:spPr>
          <a:xfrm>
            <a:off x="6212884" y="5951463"/>
            <a:ext cx="2350734" cy="369332"/>
          </a:xfrm>
          <a:prstGeom prst="rect">
            <a:avLst/>
          </a:prstGeom>
          <a:noFill/>
        </p:spPr>
        <p:txBody>
          <a:bodyPr wrap="square" rtlCol="0">
            <a:spAutoFit/>
          </a:bodyPr>
          <a:lstStyle/>
          <a:p>
            <a:r>
              <a:rPr lang="en-US" altLang="zh-CN" dirty="0"/>
              <a:t>•    </a:t>
            </a:r>
            <a:r>
              <a:rPr lang="zh-CN" altLang="en-US" dirty="0"/>
              <a:t>标签</a:t>
            </a:r>
            <a:endParaRPr lang="zh-CN" altLang="en-US" b="1" dirty="0"/>
          </a:p>
        </p:txBody>
      </p:sp>
      <p:sp>
        <p:nvSpPr>
          <p:cNvPr id="20" name="文本框 19"/>
          <p:cNvSpPr txBox="1"/>
          <p:nvPr/>
        </p:nvSpPr>
        <p:spPr>
          <a:xfrm>
            <a:off x="6210298" y="6207828"/>
            <a:ext cx="2350734" cy="369332"/>
          </a:xfrm>
          <a:prstGeom prst="rect">
            <a:avLst/>
          </a:prstGeom>
          <a:noFill/>
        </p:spPr>
        <p:txBody>
          <a:bodyPr wrap="square" rtlCol="0">
            <a:spAutoFit/>
          </a:bodyPr>
          <a:lstStyle/>
          <a:p>
            <a:r>
              <a:rPr lang="en-US" altLang="zh-CN" dirty="0"/>
              <a:t>•    </a:t>
            </a:r>
            <a:r>
              <a:rPr lang="zh-CN" altLang="en-US" dirty="0"/>
              <a:t>文本列表</a:t>
            </a:r>
            <a:endParaRPr lang="zh-CN" altLang="en-US" b="1" dirty="0"/>
          </a:p>
        </p:txBody>
      </p:sp>
      <p:sp>
        <p:nvSpPr>
          <p:cNvPr id="21" name="文本框 20"/>
          <p:cNvSpPr txBox="1"/>
          <p:nvPr/>
        </p:nvSpPr>
        <p:spPr>
          <a:xfrm>
            <a:off x="8791666" y="3751733"/>
            <a:ext cx="2350734" cy="369332"/>
          </a:xfrm>
          <a:prstGeom prst="rect">
            <a:avLst/>
          </a:prstGeom>
          <a:noFill/>
        </p:spPr>
        <p:txBody>
          <a:bodyPr wrap="square" rtlCol="0">
            <a:spAutoFit/>
          </a:bodyPr>
          <a:lstStyle/>
          <a:p>
            <a:r>
              <a:rPr lang="en-US" altLang="zh-CN" dirty="0"/>
              <a:t>•    </a:t>
            </a:r>
            <a:r>
              <a:rPr lang="zh-CN" altLang="en-US" dirty="0"/>
              <a:t>屏幕上的规则</a:t>
            </a:r>
            <a:endParaRPr lang="zh-CN" altLang="en-US" b="1" dirty="0"/>
          </a:p>
        </p:txBody>
      </p:sp>
      <p:sp>
        <p:nvSpPr>
          <p:cNvPr id="22" name="文本框 21"/>
          <p:cNvSpPr txBox="1"/>
          <p:nvPr/>
        </p:nvSpPr>
        <p:spPr>
          <a:xfrm>
            <a:off x="8791666" y="3984880"/>
            <a:ext cx="2350734" cy="369332"/>
          </a:xfrm>
          <a:prstGeom prst="rect">
            <a:avLst/>
          </a:prstGeom>
          <a:noFill/>
        </p:spPr>
        <p:txBody>
          <a:bodyPr wrap="square" rtlCol="0">
            <a:spAutoFit/>
          </a:bodyPr>
          <a:lstStyle/>
          <a:p>
            <a:r>
              <a:rPr lang="en-US" altLang="zh-CN" dirty="0"/>
              <a:t>•    </a:t>
            </a:r>
            <a:r>
              <a:rPr lang="zh-CN" altLang="en-US" dirty="0"/>
              <a:t>标签规则</a:t>
            </a:r>
            <a:endParaRPr lang="zh-CN" altLang="en-US" b="1" dirty="0"/>
          </a:p>
        </p:txBody>
      </p:sp>
      <p:sp>
        <p:nvSpPr>
          <p:cNvPr id="23" name="文本框 22"/>
          <p:cNvSpPr txBox="1"/>
          <p:nvPr/>
        </p:nvSpPr>
        <p:spPr>
          <a:xfrm>
            <a:off x="8791666" y="4221204"/>
            <a:ext cx="2350734" cy="369332"/>
          </a:xfrm>
          <a:prstGeom prst="rect">
            <a:avLst/>
          </a:prstGeom>
          <a:noFill/>
        </p:spPr>
        <p:txBody>
          <a:bodyPr wrap="square" rtlCol="0">
            <a:spAutoFit/>
          </a:bodyPr>
          <a:lstStyle/>
          <a:p>
            <a:r>
              <a:rPr lang="en-US" altLang="zh-CN" dirty="0"/>
              <a:t>•    </a:t>
            </a:r>
            <a:r>
              <a:rPr lang="zh-CN" altLang="en-US" dirty="0"/>
              <a:t>文本列表规则</a:t>
            </a:r>
            <a:endParaRPr lang="zh-CN" altLang="en-US" b="1" dirty="0"/>
          </a:p>
        </p:txBody>
      </p:sp>
      <p:sp>
        <p:nvSpPr>
          <p:cNvPr id="24" name="文本框 23"/>
          <p:cNvSpPr txBox="1"/>
          <p:nvPr/>
        </p:nvSpPr>
        <p:spPr>
          <a:xfrm>
            <a:off x="7028614" y="3568824"/>
            <a:ext cx="1229467" cy="923330"/>
          </a:xfrm>
          <a:prstGeom prst="rect">
            <a:avLst/>
          </a:prstGeom>
          <a:noFill/>
        </p:spPr>
        <p:txBody>
          <a:bodyPr wrap="square" rtlCol="0">
            <a:spAutoFit/>
          </a:bodyPr>
          <a:lstStyle/>
          <a:p>
            <a:pPr algn="ctr"/>
            <a:r>
              <a:rPr lang="en-US" altLang="zh-CN" b="1" dirty="0" err="1"/>
              <a:t>SIVArc</a:t>
            </a:r>
            <a:endParaRPr lang="en-US" altLang="zh-CN" b="1" dirty="0"/>
          </a:p>
          <a:p>
            <a:pPr algn="ctr"/>
            <a:r>
              <a:rPr lang="zh-CN" altLang="en-US" b="1" dirty="0"/>
              <a:t>可视化生成器</a:t>
            </a:r>
          </a:p>
        </p:txBody>
      </p:sp>
      <p:sp>
        <p:nvSpPr>
          <p:cNvPr id="25" name="文本框 24"/>
          <p:cNvSpPr txBox="1"/>
          <p:nvPr/>
        </p:nvSpPr>
        <p:spPr>
          <a:xfrm>
            <a:off x="562622" y="1456293"/>
            <a:ext cx="1154097" cy="369332"/>
          </a:xfrm>
          <a:prstGeom prst="rect">
            <a:avLst/>
          </a:prstGeom>
          <a:noFill/>
        </p:spPr>
        <p:txBody>
          <a:bodyPr wrap="square" rtlCol="0">
            <a:spAutoFit/>
          </a:bodyPr>
          <a:lstStyle/>
          <a:p>
            <a:r>
              <a:rPr lang="zh-CN" altLang="en-US" b="1" dirty="0"/>
              <a:t>目的：</a:t>
            </a:r>
          </a:p>
        </p:txBody>
      </p:sp>
      <p:sp>
        <p:nvSpPr>
          <p:cNvPr id="26" name="文本框 25"/>
          <p:cNvSpPr txBox="1"/>
          <p:nvPr/>
        </p:nvSpPr>
        <p:spPr>
          <a:xfrm>
            <a:off x="584075" y="1846540"/>
            <a:ext cx="2452088" cy="923330"/>
          </a:xfrm>
          <a:prstGeom prst="rect">
            <a:avLst/>
          </a:prstGeom>
          <a:noFill/>
        </p:spPr>
        <p:txBody>
          <a:bodyPr wrap="square" rtlCol="0">
            <a:spAutoFit/>
          </a:bodyPr>
          <a:lstStyle/>
          <a:p>
            <a:r>
              <a:rPr lang="zh-CN" altLang="en-US" dirty="0"/>
              <a:t>基于现有</a:t>
            </a:r>
            <a:r>
              <a:rPr lang="en-US" altLang="zh-CN" dirty="0"/>
              <a:t>PLC</a:t>
            </a:r>
            <a:r>
              <a:rPr lang="zh-CN" altLang="en-US" dirty="0"/>
              <a:t>程序自动生成</a:t>
            </a:r>
            <a:r>
              <a:rPr lang="en-US" altLang="zh-CN" dirty="0"/>
              <a:t>HMI</a:t>
            </a:r>
            <a:r>
              <a:rPr lang="zh-CN" altLang="en-US" dirty="0"/>
              <a:t>标签、屏幕、屏幕对象和文本列表</a:t>
            </a:r>
            <a:endParaRPr lang="zh-CN" altLang="en-US" b="1" dirty="0"/>
          </a:p>
        </p:txBody>
      </p:sp>
      <p:sp>
        <p:nvSpPr>
          <p:cNvPr id="27" name="文本框 26"/>
          <p:cNvSpPr txBox="1"/>
          <p:nvPr/>
        </p:nvSpPr>
        <p:spPr>
          <a:xfrm>
            <a:off x="554114" y="4405870"/>
            <a:ext cx="1154097" cy="369332"/>
          </a:xfrm>
          <a:prstGeom prst="rect">
            <a:avLst/>
          </a:prstGeom>
          <a:noFill/>
        </p:spPr>
        <p:txBody>
          <a:bodyPr wrap="square" rtlCol="0">
            <a:spAutoFit/>
          </a:bodyPr>
          <a:lstStyle/>
          <a:p>
            <a:r>
              <a:rPr lang="en-US" altLang="zh-CN" b="1" dirty="0"/>
              <a:t>1</a:t>
            </a:r>
            <a:r>
              <a:rPr lang="zh-CN" altLang="en-US" b="1" dirty="0"/>
              <a:t>、配置</a:t>
            </a:r>
          </a:p>
        </p:txBody>
      </p:sp>
      <p:sp>
        <p:nvSpPr>
          <p:cNvPr id="28" name="文本框 27"/>
          <p:cNvSpPr txBox="1"/>
          <p:nvPr/>
        </p:nvSpPr>
        <p:spPr>
          <a:xfrm>
            <a:off x="515275" y="3984880"/>
            <a:ext cx="1154097" cy="369332"/>
          </a:xfrm>
          <a:prstGeom prst="rect">
            <a:avLst/>
          </a:prstGeom>
          <a:noFill/>
        </p:spPr>
        <p:txBody>
          <a:bodyPr wrap="square" rtlCol="0">
            <a:spAutoFit/>
          </a:bodyPr>
          <a:lstStyle/>
          <a:p>
            <a:r>
              <a:rPr lang="zh-CN" altLang="en-US" b="1" dirty="0"/>
              <a:t>工作流程：</a:t>
            </a:r>
          </a:p>
        </p:txBody>
      </p:sp>
      <p:sp>
        <p:nvSpPr>
          <p:cNvPr id="29" name="文本框 28"/>
          <p:cNvSpPr txBox="1"/>
          <p:nvPr/>
        </p:nvSpPr>
        <p:spPr>
          <a:xfrm>
            <a:off x="554114" y="4683952"/>
            <a:ext cx="1154097" cy="369332"/>
          </a:xfrm>
          <a:prstGeom prst="rect">
            <a:avLst/>
          </a:prstGeom>
          <a:noFill/>
        </p:spPr>
        <p:txBody>
          <a:bodyPr wrap="square" rtlCol="0">
            <a:spAutoFit/>
          </a:bodyPr>
          <a:lstStyle/>
          <a:p>
            <a:r>
              <a:rPr lang="en-US" altLang="zh-CN" b="1" dirty="0"/>
              <a:t>2</a:t>
            </a:r>
            <a:r>
              <a:rPr lang="zh-CN" altLang="en-US" b="1" dirty="0"/>
              <a:t>、生成</a:t>
            </a:r>
          </a:p>
        </p:txBody>
      </p:sp>
      <p:sp>
        <p:nvSpPr>
          <p:cNvPr id="30" name="文本框 29"/>
          <p:cNvSpPr txBox="1"/>
          <p:nvPr/>
        </p:nvSpPr>
        <p:spPr>
          <a:xfrm>
            <a:off x="554113" y="4962034"/>
            <a:ext cx="1154097" cy="369332"/>
          </a:xfrm>
          <a:prstGeom prst="rect">
            <a:avLst/>
          </a:prstGeom>
          <a:noFill/>
        </p:spPr>
        <p:txBody>
          <a:bodyPr wrap="square" rtlCol="0">
            <a:spAutoFit/>
          </a:bodyPr>
          <a:lstStyle/>
          <a:p>
            <a:r>
              <a:rPr lang="en-US" altLang="zh-CN" b="1" dirty="0"/>
              <a:t>3</a:t>
            </a:r>
            <a:r>
              <a:rPr lang="zh-CN" altLang="en-US" b="1" dirty="0"/>
              <a:t>、修改</a:t>
            </a:r>
          </a:p>
        </p:txBody>
      </p:sp>
      <p:sp>
        <p:nvSpPr>
          <p:cNvPr id="31" name="文本框 30"/>
          <p:cNvSpPr txBox="1"/>
          <p:nvPr/>
        </p:nvSpPr>
        <p:spPr>
          <a:xfrm>
            <a:off x="554112" y="5267432"/>
            <a:ext cx="1477023" cy="369332"/>
          </a:xfrm>
          <a:prstGeom prst="rect">
            <a:avLst/>
          </a:prstGeom>
          <a:noFill/>
        </p:spPr>
        <p:txBody>
          <a:bodyPr wrap="square" rtlCol="0">
            <a:spAutoFit/>
          </a:bodyPr>
          <a:lstStyle/>
          <a:p>
            <a:r>
              <a:rPr lang="en-US" altLang="zh-CN" b="1" dirty="0"/>
              <a:t>4</a:t>
            </a:r>
            <a:r>
              <a:rPr lang="zh-CN" altLang="en-US" b="1" dirty="0"/>
              <a:t>、增量生成</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pic>
        <p:nvPicPr>
          <p:cNvPr id="8" name="内容占位符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8628" y="2257327"/>
            <a:ext cx="5334744" cy="3505689"/>
          </a:xfrm>
        </p:spPr>
      </p:pic>
      <p:sp>
        <p:nvSpPr>
          <p:cNvPr id="2" name="标题 1"/>
          <p:cNvSpPr>
            <a:spLocks noGrp="1"/>
          </p:cNvSpPr>
          <p:nvPr>
            <p:ph type="title"/>
          </p:nvPr>
        </p:nvSpPr>
        <p:spPr>
          <a:xfrm>
            <a:off x="829323" y="2175029"/>
            <a:ext cx="3751555" cy="320711"/>
          </a:xfrm>
        </p:spPr>
        <p:txBody>
          <a:bodyPr>
            <a:normAutofit/>
          </a:bodyPr>
          <a:lstStyle/>
          <a:p>
            <a:r>
              <a:rPr lang="en-US" altLang="zh-CN" sz="1600" b="1" dirty="0"/>
              <a:t>TIA Portal</a:t>
            </a:r>
            <a:r>
              <a:rPr lang="zh-CN" altLang="en-US" sz="1600" b="1" dirty="0"/>
              <a:t>的开放性使程序代码高效创建</a:t>
            </a:r>
            <a:r>
              <a:rPr lang="en-US" altLang="zh-CN" sz="1600" b="1" dirty="0"/>
              <a:t>:</a:t>
            </a:r>
            <a:endParaRPr lang="zh-CN" altLang="en-US" sz="1600" b="1" dirty="0"/>
          </a:p>
        </p:txBody>
      </p:sp>
      <p:sp>
        <p:nvSpPr>
          <p:cNvPr id="17" name="文本框 16"/>
          <p:cNvSpPr txBox="1"/>
          <p:nvPr/>
        </p:nvSpPr>
        <p:spPr>
          <a:xfrm>
            <a:off x="956199" y="2495740"/>
            <a:ext cx="3497802" cy="1107996"/>
          </a:xfrm>
          <a:prstGeom prst="rect">
            <a:avLst/>
          </a:prstGeom>
          <a:noFill/>
        </p:spPr>
        <p:txBody>
          <a:bodyPr wrap="square" rtlCol="0">
            <a:spAutoFit/>
          </a:bodyPr>
          <a:lstStyle/>
          <a:p>
            <a:r>
              <a:rPr lang="en-US" altLang="zh-CN" sz="1600" b="1" dirty="0">
                <a:latin typeface="+mj-lt"/>
                <a:ea typeface="+mj-ea"/>
                <a:cs typeface="+mj-cs"/>
              </a:rPr>
              <a:t>1</a:t>
            </a:r>
            <a:r>
              <a:rPr lang="zh-CN" altLang="en-US" sz="1600" b="1" dirty="0">
                <a:latin typeface="+mj-lt"/>
                <a:ea typeface="+mj-ea"/>
                <a:cs typeface="+mj-cs"/>
              </a:rPr>
              <a:t>、管理</a:t>
            </a:r>
            <a:r>
              <a:rPr lang="en-US" altLang="zh-CN" sz="1600" b="1" dirty="0">
                <a:latin typeface="+mj-lt"/>
                <a:ea typeface="+mj-ea"/>
                <a:cs typeface="+mj-cs"/>
              </a:rPr>
              <a:t>/</a:t>
            </a:r>
            <a:r>
              <a:rPr lang="zh-CN" altLang="en-US" sz="1600" b="1" dirty="0">
                <a:latin typeface="+mj-lt"/>
                <a:ea typeface="+mj-ea"/>
                <a:cs typeface="+mj-cs"/>
              </a:rPr>
              <a:t>打开项目</a:t>
            </a:r>
            <a:endParaRPr lang="en-US" altLang="zh-CN" sz="1600" b="1" dirty="0">
              <a:latin typeface="+mj-lt"/>
              <a:ea typeface="+mj-ea"/>
              <a:cs typeface="+mj-cs"/>
            </a:endParaRPr>
          </a:p>
          <a:p>
            <a:r>
              <a:rPr lang="en-US" altLang="zh-CN" sz="1600" b="1" dirty="0">
                <a:latin typeface="+mj-lt"/>
                <a:ea typeface="+mj-ea"/>
                <a:cs typeface="+mj-cs"/>
              </a:rPr>
              <a:t>2</a:t>
            </a:r>
            <a:r>
              <a:rPr lang="zh-CN" altLang="en-US" sz="1600" b="1" dirty="0">
                <a:latin typeface="+mj-lt"/>
                <a:ea typeface="+mj-ea"/>
                <a:cs typeface="+mj-cs"/>
              </a:rPr>
              <a:t>、库管理</a:t>
            </a:r>
            <a:endParaRPr lang="en-US" altLang="zh-CN" sz="1600" b="1" dirty="0">
              <a:latin typeface="+mj-lt"/>
              <a:ea typeface="+mj-ea"/>
              <a:cs typeface="+mj-cs"/>
            </a:endParaRPr>
          </a:p>
          <a:p>
            <a:r>
              <a:rPr lang="en-US" altLang="zh-CN" sz="1600" b="1" dirty="0">
                <a:latin typeface="+mj-lt"/>
                <a:ea typeface="+mj-ea"/>
                <a:cs typeface="+mj-cs"/>
              </a:rPr>
              <a:t>3</a:t>
            </a:r>
            <a:r>
              <a:rPr lang="zh-CN" altLang="en-US" sz="1600" b="1" dirty="0">
                <a:latin typeface="+mj-lt"/>
                <a:ea typeface="+mj-ea"/>
                <a:cs typeface="+mj-cs"/>
              </a:rPr>
              <a:t>、编译项目</a:t>
            </a:r>
            <a:endParaRPr lang="en-US" altLang="zh-CN" sz="1600" b="1" dirty="0">
              <a:latin typeface="+mj-lt"/>
              <a:ea typeface="+mj-ea"/>
              <a:cs typeface="+mj-cs"/>
            </a:endParaRPr>
          </a:p>
          <a:p>
            <a:endParaRPr lang="zh-CN" altLang="en-US" dirty="0"/>
          </a:p>
        </p:txBody>
      </p:sp>
      <p:sp>
        <p:nvSpPr>
          <p:cNvPr id="18" name="文本框 17"/>
          <p:cNvSpPr txBox="1"/>
          <p:nvPr/>
        </p:nvSpPr>
        <p:spPr>
          <a:xfrm>
            <a:off x="956199" y="4055311"/>
            <a:ext cx="3497802" cy="1600438"/>
          </a:xfrm>
          <a:prstGeom prst="rect">
            <a:avLst/>
          </a:prstGeom>
          <a:noFill/>
        </p:spPr>
        <p:txBody>
          <a:bodyPr wrap="square" rtlCol="0">
            <a:spAutoFit/>
          </a:bodyPr>
          <a:lstStyle/>
          <a:p>
            <a:r>
              <a:rPr lang="en-US" altLang="zh-CN" sz="1600" b="1" dirty="0">
                <a:latin typeface="+mj-lt"/>
                <a:ea typeface="+mj-ea"/>
                <a:cs typeface="+mj-cs"/>
              </a:rPr>
              <a:t>1</a:t>
            </a:r>
            <a:r>
              <a:rPr lang="zh-CN" altLang="en-US" sz="1600" b="1" dirty="0">
                <a:latin typeface="+mj-lt"/>
                <a:ea typeface="+mj-ea"/>
                <a:cs typeface="+mj-cs"/>
              </a:rPr>
              <a:t>、</a:t>
            </a:r>
            <a:r>
              <a:rPr lang="en-US" altLang="zh-CN" sz="1600" b="1" dirty="0">
                <a:latin typeface="+mj-lt"/>
                <a:ea typeface="+mj-ea"/>
                <a:cs typeface="+mj-cs"/>
              </a:rPr>
              <a:t>PLC</a:t>
            </a:r>
            <a:r>
              <a:rPr lang="zh-CN" altLang="en-US" sz="1600" b="1" dirty="0">
                <a:latin typeface="+mj-lt"/>
                <a:ea typeface="+mj-ea"/>
                <a:cs typeface="+mj-cs"/>
              </a:rPr>
              <a:t>块导入</a:t>
            </a:r>
            <a:r>
              <a:rPr lang="en-US" altLang="zh-CN" sz="1600" b="1" dirty="0">
                <a:latin typeface="+mj-lt"/>
                <a:ea typeface="+mj-ea"/>
                <a:cs typeface="+mj-cs"/>
              </a:rPr>
              <a:t>/</a:t>
            </a:r>
            <a:r>
              <a:rPr lang="zh-CN" altLang="en-US" sz="1600" b="1" dirty="0">
                <a:latin typeface="+mj-lt"/>
                <a:ea typeface="+mj-ea"/>
                <a:cs typeface="+mj-cs"/>
              </a:rPr>
              <a:t>导出</a:t>
            </a:r>
            <a:endParaRPr lang="en-US" altLang="zh-CN" sz="1600" b="1" dirty="0">
              <a:latin typeface="+mj-lt"/>
              <a:ea typeface="+mj-ea"/>
              <a:cs typeface="+mj-cs"/>
            </a:endParaRPr>
          </a:p>
          <a:p>
            <a:r>
              <a:rPr lang="en-US" altLang="zh-CN" sz="1600" b="1" dirty="0">
                <a:latin typeface="+mj-lt"/>
                <a:ea typeface="+mj-ea"/>
                <a:cs typeface="+mj-cs"/>
              </a:rPr>
              <a:t>2</a:t>
            </a:r>
            <a:r>
              <a:rPr lang="zh-CN" altLang="en-US" sz="1600" b="1" dirty="0">
                <a:latin typeface="+mj-lt"/>
                <a:ea typeface="+mj-ea"/>
                <a:cs typeface="+mj-cs"/>
              </a:rPr>
              <a:t>、标签表导入</a:t>
            </a:r>
            <a:r>
              <a:rPr lang="en-US" altLang="zh-CN" sz="1600" b="1" dirty="0">
                <a:latin typeface="+mj-lt"/>
                <a:ea typeface="+mj-ea"/>
                <a:cs typeface="+mj-cs"/>
              </a:rPr>
              <a:t>/</a:t>
            </a:r>
            <a:r>
              <a:rPr lang="zh-CN" altLang="en-US" sz="1600" b="1" dirty="0">
                <a:latin typeface="+mj-lt"/>
                <a:ea typeface="+mj-ea"/>
                <a:cs typeface="+mj-cs"/>
              </a:rPr>
              <a:t>导出</a:t>
            </a:r>
            <a:endParaRPr lang="en-US" altLang="zh-CN" sz="1600" b="1" dirty="0">
              <a:latin typeface="+mj-lt"/>
              <a:ea typeface="+mj-ea"/>
              <a:cs typeface="+mj-cs"/>
            </a:endParaRPr>
          </a:p>
          <a:p>
            <a:r>
              <a:rPr lang="en-US" altLang="zh-CN" sz="1600" b="1" dirty="0">
                <a:latin typeface="+mj-lt"/>
                <a:ea typeface="+mj-ea"/>
                <a:cs typeface="+mj-cs"/>
              </a:rPr>
              <a:t>3</a:t>
            </a:r>
            <a:r>
              <a:rPr lang="zh-CN" altLang="en-US" sz="1600" b="1" dirty="0">
                <a:latin typeface="+mj-lt"/>
                <a:ea typeface="+mj-ea"/>
                <a:cs typeface="+mj-cs"/>
              </a:rPr>
              <a:t>、外部资源的处理</a:t>
            </a:r>
            <a:endParaRPr lang="en-US" altLang="zh-CN" sz="1600" b="1" dirty="0">
              <a:latin typeface="+mj-lt"/>
              <a:ea typeface="+mj-ea"/>
              <a:cs typeface="+mj-cs"/>
            </a:endParaRPr>
          </a:p>
          <a:p>
            <a:r>
              <a:rPr lang="en-US" altLang="zh-CN" sz="1600" b="1" dirty="0">
                <a:latin typeface="+mj-lt"/>
                <a:ea typeface="+mj-ea"/>
                <a:cs typeface="+mj-cs"/>
              </a:rPr>
              <a:t>4</a:t>
            </a:r>
            <a:r>
              <a:rPr lang="zh-CN" altLang="en-US" sz="1600" b="1" dirty="0">
                <a:latin typeface="+mj-lt"/>
                <a:ea typeface="+mj-ea"/>
                <a:cs typeface="+mj-cs"/>
              </a:rPr>
              <a:t>、与</a:t>
            </a:r>
            <a:r>
              <a:rPr lang="en-US" altLang="zh-CN" sz="1600" b="1" dirty="0">
                <a:latin typeface="+mj-lt"/>
                <a:ea typeface="+mj-ea"/>
                <a:cs typeface="+mj-cs"/>
              </a:rPr>
              <a:t>PLC</a:t>
            </a:r>
            <a:r>
              <a:rPr lang="zh-CN" altLang="en-US" sz="1600" b="1" dirty="0">
                <a:latin typeface="+mj-lt"/>
                <a:ea typeface="+mj-ea"/>
                <a:cs typeface="+mj-cs"/>
              </a:rPr>
              <a:t>的在线连接</a:t>
            </a:r>
            <a:endParaRPr lang="en-US" altLang="zh-CN" sz="1600" b="1" dirty="0">
              <a:latin typeface="+mj-lt"/>
              <a:ea typeface="+mj-ea"/>
              <a:cs typeface="+mj-cs"/>
            </a:endParaRPr>
          </a:p>
          <a:p>
            <a:r>
              <a:rPr lang="en-US" altLang="zh-CN" sz="1600" b="1" dirty="0">
                <a:latin typeface="+mj-lt"/>
                <a:ea typeface="+mj-ea"/>
                <a:cs typeface="+mj-cs"/>
              </a:rPr>
              <a:t>5</a:t>
            </a:r>
            <a:r>
              <a:rPr lang="zh-CN" altLang="en-US" sz="1600" b="1" dirty="0">
                <a:latin typeface="+mj-lt"/>
                <a:ea typeface="+mj-ea"/>
                <a:cs typeface="+mj-cs"/>
              </a:rPr>
              <a:t>、比较</a:t>
            </a:r>
            <a:r>
              <a:rPr lang="en-US" altLang="zh-CN" sz="1600" b="1" dirty="0">
                <a:latin typeface="+mj-lt"/>
                <a:ea typeface="+mj-ea"/>
                <a:cs typeface="+mj-cs"/>
              </a:rPr>
              <a:t>PLC</a:t>
            </a:r>
          </a:p>
          <a:p>
            <a:endParaRPr lang="zh-CN" altLang="en-US" dirty="0"/>
          </a:p>
        </p:txBody>
      </p:sp>
      <p:sp>
        <p:nvSpPr>
          <p:cNvPr id="19" name="标题 1"/>
          <p:cNvSpPr txBox="1"/>
          <p:nvPr/>
        </p:nvSpPr>
        <p:spPr>
          <a:xfrm>
            <a:off x="829323" y="3705570"/>
            <a:ext cx="3751555" cy="3207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600" b="1" dirty="0"/>
              <a:t>PLC:</a:t>
            </a:r>
            <a:endParaRPr lang="zh-CN" altLang="en-US" sz="1600" b="1" dirty="0"/>
          </a:p>
        </p:txBody>
      </p:sp>
      <p:sp>
        <p:nvSpPr>
          <p:cNvPr id="20" name="文本框 19"/>
          <p:cNvSpPr txBox="1"/>
          <p:nvPr/>
        </p:nvSpPr>
        <p:spPr>
          <a:xfrm>
            <a:off x="7392510" y="4055311"/>
            <a:ext cx="3497802" cy="1877437"/>
          </a:xfrm>
          <a:prstGeom prst="rect">
            <a:avLst/>
          </a:prstGeom>
          <a:noFill/>
        </p:spPr>
        <p:txBody>
          <a:bodyPr wrap="square" rtlCol="0">
            <a:spAutoFit/>
          </a:bodyPr>
          <a:lstStyle/>
          <a:p>
            <a:r>
              <a:rPr lang="en-US" altLang="zh-CN" sz="1600" b="1" dirty="0">
                <a:latin typeface="+mj-lt"/>
                <a:ea typeface="+mj-ea"/>
                <a:cs typeface="+mj-cs"/>
              </a:rPr>
              <a:t>1</a:t>
            </a:r>
            <a:r>
              <a:rPr lang="zh-CN" altLang="en-US" sz="1600" b="1" dirty="0">
                <a:latin typeface="+mj-lt"/>
                <a:ea typeface="+mj-ea"/>
                <a:cs typeface="+mj-cs"/>
              </a:rPr>
              <a:t>、屏幕导入</a:t>
            </a:r>
            <a:r>
              <a:rPr lang="en-US" altLang="zh-CN" sz="1600" b="1" dirty="0">
                <a:latin typeface="+mj-lt"/>
                <a:ea typeface="+mj-ea"/>
                <a:cs typeface="+mj-cs"/>
              </a:rPr>
              <a:t>/</a:t>
            </a:r>
            <a:r>
              <a:rPr lang="zh-CN" altLang="en-US" sz="1600" b="1" dirty="0">
                <a:latin typeface="+mj-lt"/>
                <a:ea typeface="+mj-ea"/>
                <a:cs typeface="+mj-cs"/>
              </a:rPr>
              <a:t>导出</a:t>
            </a:r>
            <a:endParaRPr lang="en-US" altLang="zh-CN" sz="1600" b="1" dirty="0">
              <a:latin typeface="+mj-lt"/>
              <a:ea typeface="+mj-ea"/>
              <a:cs typeface="+mj-cs"/>
            </a:endParaRPr>
          </a:p>
          <a:p>
            <a:r>
              <a:rPr lang="en-US" altLang="zh-CN" sz="1600" b="1" dirty="0">
                <a:latin typeface="+mj-lt"/>
                <a:ea typeface="+mj-ea"/>
                <a:cs typeface="+mj-cs"/>
              </a:rPr>
              <a:t>2</a:t>
            </a:r>
            <a:r>
              <a:rPr lang="zh-CN" altLang="en-US" sz="1600" b="1" dirty="0">
                <a:latin typeface="+mj-lt"/>
                <a:ea typeface="+mj-ea"/>
                <a:cs typeface="+mj-cs"/>
              </a:rPr>
              <a:t>、标签表导入</a:t>
            </a:r>
            <a:r>
              <a:rPr lang="en-US" altLang="zh-CN" sz="1600" b="1" dirty="0">
                <a:latin typeface="+mj-lt"/>
                <a:ea typeface="+mj-ea"/>
                <a:cs typeface="+mj-cs"/>
              </a:rPr>
              <a:t>/</a:t>
            </a:r>
            <a:r>
              <a:rPr lang="zh-CN" altLang="en-US" sz="1600" b="1" dirty="0">
                <a:latin typeface="+mj-lt"/>
                <a:ea typeface="+mj-ea"/>
                <a:cs typeface="+mj-cs"/>
              </a:rPr>
              <a:t>导出</a:t>
            </a:r>
            <a:endParaRPr lang="en-US" altLang="zh-CN" sz="1600" b="1" dirty="0">
              <a:latin typeface="+mj-lt"/>
              <a:ea typeface="+mj-ea"/>
              <a:cs typeface="+mj-cs"/>
            </a:endParaRPr>
          </a:p>
          <a:p>
            <a:r>
              <a:rPr lang="en-US" altLang="zh-CN" sz="1600" b="1" dirty="0">
                <a:latin typeface="+mj-lt"/>
                <a:ea typeface="+mj-ea"/>
                <a:cs typeface="+mj-cs"/>
              </a:rPr>
              <a:t>3</a:t>
            </a:r>
            <a:r>
              <a:rPr lang="zh-CN" altLang="en-US" sz="1600" b="1" dirty="0">
                <a:latin typeface="+mj-lt"/>
                <a:ea typeface="+mj-ea"/>
                <a:cs typeface="+mj-cs"/>
              </a:rPr>
              <a:t>、</a:t>
            </a:r>
            <a:r>
              <a:rPr lang="zh-CN" altLang="en-US" dirty="0"/>
              <a:t>图样导入</a:t>
            </a:r>
            <a:r>
              <a:rPr lang="en-US" altLang="zh-CN" dirty="0"/>
              <a:t>/</a:t>
            </a:r>
            <a:r>
              <a:rPr lang="zh-CN" altLang="en-US" dirty="0"/>
              <a:t>导出</a:t>
            </a:r>
            <a:endParaRPr lang="en-US" altLang="zh-CN" sz="1600" b="1" dirty="0">
              <a:latin typeface="+mj-lt"/>
              <a:ea typeface="+mj-ea"/>
              <a:cs typeface="+mj-cs"/>
            </a:endParaRPr>
          </a:p>
          <a:p>
            <a:r>
              <a:rPr lang="en-US" altLang="zh-CN" sz="1600" b="1" dirty="0">
                <a:latin typeface="+mj-lt"/>
                <a:ea typeface="+mj-ea"/>
                <a:cs typeface="+mj-cs"/>
              </a:rPr>
              <a:t>4</a:t>
            </a:r>
            <a:r>
              <a:rPr lang="zh-CN" altLang="en-US" sz="1600" b="1" dirty="0">
                <a:latin typeface="+mj-lt"/>
                <a:ea typeface="+mj-ea"/>
                <a:cs typeface="+mj-cs"/>
              </a:rPr>
              <a:t>、脚本导入</a:t>
            </a:r>
            <a:r>
              <a:rPr lang="en-US" altLang="zh-CN" sz="1600" b="1" dirty="0">
                <a:latin typeface="+mj-lt"/>
                <a:ea typeface="+mj-ea"/>
                <a:cs typeface="+mj-cs"/>
              </a:rPr>
              <a:t>/</a:t>
            </a:r>
            <a:r>
              <a:rPr lang="zh-CN" altLang="en-US" sz="1600" b="1" dirty="0">
                <a:latin typeface="+mj-lt"/>
                <a:ea typeface="+mj-ea"/>
                <a:cs typeface="+mj-cs"/>
              </a:rPr>
              <a:t>导出</a:t>
            </a:r>
            <a:endParaRPr lang="en-US" altLang="zh-CN" sz="1600" b="1" dirty="0">
              <a:latin typeface="+mj-lt"/>
              <a:ea typeface="+mj-ea"/>
              <a:cs typeface="+mj-cs"/>
            </a:endParaRPr>
          </a:p>
          <a:p>
            <a:r>
              <a:rPr lang="en-US" altLang="zh-CN" sz="1600" b="1" dirty="0">
                <a:latin typeface="+mj-lt"/>
                <a:ea typeface="+mj-ea"/>
                <a:cs typeface="+mj-cs"/>
              </a:rPr>
              <a:t>5</a:t>
            </a:r>
            <a:r>
              <a:rPr lang="zh-CN" altLang="en-US" sz="1600" b="1" dirty="0">
                <a:latin typeface="+mj-lt"/>
                <a:ea typeface="+mj-ea"/>
                <a:cs typeface="+mj-cs"/>
              </a:rPr>
              <a:t>、循环导入</a:t>
            </a:r>
            <a:r>
              <a:rPr lang="en-US" altLang="zh-CN" sz="1600" b="1" dirty="0">
                <a:latin typeface="+mj-lt"/>
                <a:ea typeface="+mj-ea"/>
                <a:cs typeface="+mj-cs"/>
              </a:rPr>
              <a:t>/</a:t>
            </a:r>
            <a:r>
              <a:rPr lang="zh-CN" altLang="en-US" sz="1600" b="1" dirty="0">
                <a:latin typeface="+mj-lt"/>
                <a:ea typeface="+mj-ea"/>
                <a:cs typeface="+mj-cs"/>
              </a:rPr>
              <a:t>导出</a:t>
            </a:r>
            <a:endParaRPr lang="en-US" altLang="zh-CN" sz="1600" b="1" dirty="0">
              <a:latin typeface="+mj-lt"/>
              <a:ea typeface="+mj-ea"/>
              <a:cs typeface="+mj-cs"/>
            </a:endParaRPr>
          </a:p>
          <a:p>
            <a:r>
              <a:rPr lang="en-US" altLang="zh-CN" sz="1600" b="1" dirty="0">
                <a:latin typeface="+mj-lt"/>
                <a:ea typeface="+mj-ea"/>
                <a:cs typeface="+mj-cs"/>
              </a:rPr>
              <a:t>6</a:t>
            </a:r>
            <a:r>
              <a:rPr lang="zh-CN" altLang="en-US" sz="1600" b="1" dirty="0">
                <a:latin typeface="+mj-lt"/>
                <a:ea typeface="+mj-ea"/>
                <a:cs typeface="+mj-cs"/>
              </a:rPr>
              <a:t>、测试和图形列表导入</a:t>
            </a:r>
            <a:r>
              <a:rPr lang="en-US" altLang="zh-CN" sz="1600" b="1" dirty="0">
                <a:latin typeface="+mj-lt"/>
                <a:ea typeface="+mj-ea"/>
                <a:cs typeface="+mj-cs"/>
              </a:rPr>
              <a:t>/</a:t>
            </a:r>
            <a:r>
              <a:rPr lang="zh-CN" altLang="en-US" sz="1600" b="1" dirty="0">
                <a:latin typeface="+mj-lt"/>
                <a:ea typeface="+mj-ea"/>
                <a:cs typeface="+mj-cs"/>
              </a:rPr>
              <a:t>导出</a:t>
            </a:r>
            <a:endParaRPr lang="en-US" altLang="zh-CN" sz="1600" b="1" dirty="0">
              <a:latin typeface="+mj-lt"/>
              <a:ea typeface="+mj-ea"/>
              <a:cs typeface="+mj-cs"/>
            </a:endParaRPr>
          </a:p>
          <a:p>
            <a:endParaRPr lang="zh-CN" altLang="en-US" dirty="0"/>
          </a:p>
        </p:txBody>
      </p:sp>
      <p:sp>
        <p:nvSpPr>
          <p:cNvPr id="21" name="标题 1"/>
          <p:cNvSpPr txBox="1"/>
          <p:nvPr/>
        </p:nvSpPr>
        <p:spPr>
          <a:xfrm>
            <a:off x="7392510" y="3689460"/>
            <a:ext cx="3751555" cy="3207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1600" b="1" dirty="0"/>
              <a:t>HMI</a:t>
            </a:r>
            <a:r>
              <a:rPr lang="zh-CN" altLang="en-US" sz="1600" b="1" dirty="0"/>
              <a:t>（面板</a:t>
            </a:r>
            <a:r>
              <a:rPr lang="en-US" altLang="zh-CN" sz="1600" b="1" dirty="0"/>
              <a:t>/RT</a:t>
            </a:r>
            <a:r>
              <a:rPr lang="zh-CN" altLang="en-US" sz="1600" b="1" dirty="0"/>
              <a:t>高级）</a:t>
            </a:r>
          </a:p>
        </p:txBody>
      </p:sp>
      <p:sp>
        <p:nvSpPr>
          <p:cNvPr id="22" name="标题 1"/>
          <p:cNvSpPr txBox="1"/>
          <p:nvPr/>
        </p:nvSpPr>
        <p:spPr>
          <a:xfrm>
            <a:off x="376563" y="706698"/>
            <a:ext cx="4204315" cy="630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latin typeface="+mn-lt"/>
                <a:ea typeface="+mn-ea"/>
                <a:cs typeface="+mn-cs"/>
              </a:rPr>
              <a:t>生产工程</a:t>
            </a:r>
            <a:r>
              <a:rPr lang="en-US" altLang="zh-CN" sz="1800" b="1" dirty="0">
                <a:latin typeface="+mn-lt"/>
                <a:ea typeface="+mn-ea"/>
                <a:cs typeface="+mn-cs"/>
              </a:rPr>
              <a:t>-</a:t>
            </a:r>
            <a:r>
              <a:rPr lang="zh-CN" altLang="en-US" sz="1800" b="1" dirty="0">
                <a:latin typeface="+mn-lt"/>
                <a:ea typeface="+mn-ea"/>
                <a:cs typeface="+mn-cs"/>
              </a:rPr>
              <a:t>代码和人机界面的自动生成</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22" name="标题 1"/>
          <p:cNvSpPr txBox="1"/>
          <p:nvPr/>
        </p:nvSpPr>
        <p:spPr>
          <a:xfrm>
            <a:off x="471055" y="769064"/>
            <a:ext cx="4204315" cy="6304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latin typeface="+mn-lt"/>
                <a:ea typeface="+mn-ea"/>
                <a:cs typeface="+mn-cs"/>
              </a:rPr>
              <a:t>生产工程</a:t>
            </a:r>
          </a:p>
        </p:txBody>
      </p:sp>
      <p:sp>
        <p:nvSpPr>
          <p:cNvPr id="4" name="五边形 3"/>
          <p:cNvSpPr/>
          <p:nvPr/>
        </p:nvSpPr>
        <p:spPr>
          <a:xfrm>
            <a:off x="1323975" y="2504440"/>
            <a:ext cx="1320800" cy="8178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概念</a:t>
            </a:r>
          </a:p>
        </p:txBody>
      </p:sp>
      <p:sp>
        <p:nvSpPr>
          <p:cNvPr id="6" name="五边形 5"/>
          <p:cNvSpPr/>
          <p:nvPr/>
        </p:nvSpPr>
        <p:spPr>
          <a:xfrm>
            <a:off x="1323975" y="4463415"/>
            <a:ext cx="1320800" cy="81788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概念</a:t>
            </a:r>
          </a:p>
        </p:txBody>
      </p:sp>
      <p:sp>
        <p:nvSpPr>
          <p:cNvPr id="7" name="燕尾形 6"/>
          <p:cNvSpPr/>
          <p:nvPr/>
        </p:nvSpPr>
        <p:spPr>
          <a:xfrm>
            <a:off x="2789555" y="2753995"/>
            <a:ext cx="1320800" cy="238760"/>
          </a:xfrm>
          <a:prstGeom prst="chevron">
            <a:avLst/>
          </a:prstGeom>
          <a:solidFill>
            <a:srgbClr val="DFE5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力学</a:t>
            </a:r>
          </a:p>
        </p:txBody>
      </p:sp>
      <p:sp>
        <p:nvSpPr>
          <p:cNvPr id="8" name="燕尾形 7"/>
          <p:cNvSpPr/>
          <p:nvPr/>
        </p:nvSpPr>
        <p:spPr>
          <a:xfrm>
            <a:off x="3879215" y="3056890"/>
            <a:ext cx="1320800" cy="246380"/>
          </a:xfrm>
          <a:prstGeom prst="chevron">
            <a:avLst/>
          </a:prstGeom>
          <a:solidFill>
            <a:srgbClr val="DFE5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自动化</a:t>
            </a:r>
          </a:p>
        </p:txBody>
      </p:sp>
      <p:sp>
        <p:nvSpPr>
          <p:cNvPr id="9" name="燕尾形 8"/>
          <p:cNvSpPr/>
          <p:nvPr/>
        </p:nvSpPr>
        <p:spPr>
          <a:xfrm>
            <a:off x="8276590" y="4463415"/>
            <a:ext cx="1522730" cy="8178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操作</a:t>
            </a:r>
          </a:p>
        </p:txBody>
      </p:sp>
      <p:sp>
        <p:nvSpPr>
          <p:cNvPr id="10" name="燕尾形 9"/>
          <p:cNvSpPr/>
          <p:nvPr/>
        </p:nvSpPr>
        <p:spPr>
          <a:xfrm>
            <a:off x="6743065" y="4465320"/>
            <a:ext cx="1555750" cy="81597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调试</a:t>
            </a:r>
          </a:p>
        </p:txBody>
      </p:sp>
      <p:sp>
        <p:nvSpPr>
          <p:cNvPr id="13" name="燕尾形 12"/>
          <p:cNvSpPr/>
          <p:nvPr/>
        </p:nvSpPr>
        <p:spPr>
          <a:xfrm>
            <a:off x="4204335" y="4657725"/>
            <a:ext cx="1925320" cy="62357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燕尾形 13"/>
          <p:cNvSpPr/>
          <p:nvPr/>
        </p:nvSpPr>
        <p:spPr>
          <a:xfrm>
            <a:off x="9798685" y="2503805"/>
            <a:ext cx="1487805" cy="82359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操作</a:t>
            </a:r>
          </a:p>
        </p:txBody>
      </p:sp>
      <p:sp>
        <p:nvSpPr>
          <p:cNvPr id="15" name="燕尾形 14"/>
          <p:cNvSpPr/>
          <p:nvPr/>
        </p:nvSpPr>
        <p:spPr>
          <a:xfrm>
            <a:off x="5747385" y="2504440"/>
            <a:ext cx="3850640" cy="80899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调试</a:t>
            </a:r>
          </a:p>
        </p:txBody>
      </p:sp>
      <p:sp>
        <p:nvSpPr>
          <p:cNvPr id="12" name="燕尾形 11"/>
          <p:cNvSpPr/>
          <p:nvPr/>
        </p:nvSpPr>
        <p:spPr>
          <a:xfrm>
            <a:off x="3027045" y="4693285"/>
            <a:ext cx="1781810" cy="247015"/>
          </a:xfrm>
          <a:prstGeom prst="chevron">
            <a:avLst/>
          </a:prstGeom>
          <a:solidFill>
            <a:srgbClr val="DFE5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力学</a:t>
            </a:r>
          </a:p>
        </p:txBody>
      </p:sp>
      <p:sp>
        <p:nvSpPr>
          <p:cNvPr id="11" name="燕尾形 10"/>
          <p:cNvSpPr/>
          <p:nvPr/>
        </p:nvSpPr>
        <p:spPr>
          <a:xfrm>
            <a:off x="3248660" y="4984750"/>
            <a:ext cx="1951355" cy="246380"/>
          </a:xfrm>
          <a:prstGeom prst="chevron">
            <a:avLst/>
          </a:prstGeom>
          <a:solidFill>
            <a:srgbClr val="DFE5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自动化</a:t>
            </a:r>
          </a:p>
        </p:txBody>
      </p:sp>
      <p:sp>
        <p:nvSpPr>
          <p:cNvPr id="16" name="标题 1"/>
          <p:cNvSpPr txBox="1"/>
          <p:nvPr/>
        </p:nvSpPr>
        <p:spPr>
          <a:xfrm>
            <a:off x="1269365" y="2069465"/>
            <a:ext cx="1520190" cy="31940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latin typeface="+mn-lt"/>
                <a:ea typeface="+mn-ea"/>
                <a:cs typeface="+mn-cs"/>
              </a:rPr>
              <a:t>执政时间</a:t>
            </a:r>
          </a:p>
        </p:txBody>
      </p:sp>
      <p:sp>
        <p:nvSpPr>
          <p:cNvPr id="17" name="标题 1"/>
          <p:cNvSpPr txBox="1"/>
          <p:nvPr/>
        </p:nvSpPr>
        <p:spPr>
          <a:xfrm>
            <a:off x="2798445" y="4427855"/>
            <a:ext cx="1520190" cy="31940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latin typeface="+mn-lt"/>
                <a:ea typeface="+mn-ea"/>
                <a:cs typeface="+mn-cs"/>
              </a:rPr>
              <a:t>工程</a:t>
            </a:r>
          </a:p>
        </p:txBody>
      </p:sp>
      <p:sp>
        <p:nvSpPr>
          <p:cNvPr id="18" name="标题 1"/>
          <p:cNvSpPr txBox="1"/>
          <p:nvPr/>
        </p:nvSpPr>
        <p:spPr>
          <a:xfrm>
            <a:off x="2789555" y="2480310"/>
            <a:ext cx="1520190" cy="31940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latin typeface="+mn-lt"/>
                <a:ea typeface="+mn-ea"/>
                <a:cs typeface="+mn-cs"/>
              </a:rPr>
              <a:t>工程</a:t>
            </a:r>
          </a:p>
        </p:txBody>
      </p:sp>
      <p:sp>
        <p:nvSpPr>
          <p:cNvPr id="19" name="标题 1"/>
          <p:cNvSpPr txBox="1"/>
          <p:nvPr/>
        </p:nvSpPr>
        <p:spPr>
          <a:xfrm>
            <a:off x="5827395" y="2069465"/>
            <a:ext cx="1520190" cy="31940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latin typeface="+mn-lt"/>
                <a:ea typeface="+mn-ea"/>
                <a:cs typeface="+mn-cs"/>
              </a:rPr>
              <a:t>现场时间</a:t>
            </a:r>
          </a:p>
        </p:txBody>
      </p:sp>
      <p:sp>
        <p:nvSpPr>
          <p:cNvPr id="20" name="标题 1"/>
          <p:cNvSpPr txBox="1"/>
          <p:nvPr/>
        </p:nvSpPr>
        <p:spPr>
          <a:xfrm>
            <a:off x="4897755" y="4719955"/>
            <a:ext cx="1520190" cy="319405"/>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1800" b="1" dirty="0">
                <a:solidFill>
                  <a:schemeClr val="bg1"/>
                </a:solidFill>
                <a:latin typeface="+mn-lt"/>
                <a:ea typeface="+mn-ea"/>
                <a:cs typeface="+mn-cs"/>
              </a:rPr>
              <a:t>虚拟调试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58000"/>
          </a:xfrm>
          <a:prstGeom prst="rect">
            <a:avLst/>
          </a:prstGeom>
        </p:spPr>
      </p:pic>
      <p:sp>
        <p:nvSpPr>
          <p:cNvPr id="5" name="文本框 4"/>
          <p:cNvSpPr txBox="1"/>
          <p:nvPr/>
        </p:nvSpPr>
        <p:spPr>
          <a:xfrm>
            <a:off x="334762" y="2263805"/>
            <a:ext cx="168676" cy="923330"/>
          </a:xfrm>
          <a:prstGeom prst="rect">
            <a:avLst/>
          </a:prstGeom>
          <a:noFill/>
        </p:spPr>
        <p:txBody>
          <a:bodyPr wrap="square" rtlCol="0">
            <a:spAutoFit/>
          </a:bodyPr>
          <a:lstStyle/>
          <a:p>
            <a:r>
              <a:rPr lang="zh-CN" altLang="en-US" dirty="0"/>
              <a:t>控制器</a:t>
            </a:r>
          </a:p>
        </p:txBody>
      </p:sp>
      <p:sp>
        <p:nvSpPr>
          <p:cNvPr id="6" name="文本框 5"/>
          <p:cNvSpPr txBox="1"/>
          <p:nvPr/>
        </p:nvSpPr>
        <p:spPr>
          <a:xfrm>
            <a:off x="317006" y="4722922"/>
            <a:ext cx="168676" cy="646331"/>
          </a:xfrm>
          <a:prstGeom prst="rect">
            <a:avLst/>
          </a:prstGeom>
          <a:noFill/>
        </p:spPr>
        <p:txBody>
          <a:bodyPr wrap="square" rtlCol="0">
            <a:spAutoFit/>
          </a:bodyPr>
          <a:lstStyle/>
          <a:p>
            <a:r>
              <a:rPr lang="zh-CN" altLang="en-US" dirty="0"/>
              <a:t>过程</a:t>
            </a:r>
          </a:p>
        </p:txBody>
      </p:sp>
      <p:sp>
        <p:nvSpPr>
          <p:cNvPr id="7" name="文本框 6"/>
          <p:cNvSpPr txBox="1"/>
          <p:nvPr/>
        </p:nvSpPr>
        <p:spPr>
          <a:xfrm>
            <a:off x="2811630" y="1363960"/>
            <a:ext cx="1565060" cy="369332"/>
          </a:xfrm>
          <a:prstGeom prst="rect">
            <a:avLst/>
          </a:prstGeom>
          <a:noFill/>
        </p:spPr>
        <p:txBody>
          <a:bodyPr wrap="square" rtlCol="0">
            <a:spAutoFit/>
          </a:bodyPr>
          <a:lstStyle/>
          <a:p>
            <a:r>
              <a:rPr lang="zh-CN" altLang="en-US" dirty="0"/>
              <a:t>硬件</a:t>
            </a:r>
          </a:p>
        </p:txBody>
      </p:sp>
      <p:sp>
        <p:nvSpPr>
          <p:cNvPr id="8" name="文本框 7"/>
          <p:cNvSpPr txBox="1"/>
          <p:nvPr/>
        </p:nvSpPr>
        <p:spPr>
          <a:xfrm>
            <a:off x="7942931" y="1363960"/>
            <a:ext cx="1565060" cy="369332"/>
          </a:xfrm>
          <a:prstGeom prst="rect">
            <a:avLst/>
          </a:prstGeom>
          <a:noFill/>
        </p:spPr>
        <p:txBody>
          <a:bodyPr wrap="square" rtlCol="0">
            <a:spAutoFit/>
          </a:bodyPr>
          <a:lstStyle/>
          <a:p>
            <a:r>
              <a:rPr lang="zh-CN" altLang="en-US" dirty="0"/>
              <a:t>软件</a:t>
            </a:r>
          </a:p>
        </p:txBody>
      </p:sp>
      <p:sp>
        <p:nvSpPr>
          <p:cNvPr id="9" name="文本框 8"/>
          <p:cNvSpPr txBox="1"/>
          <p:nvPr/>
        </p:nvSpPr>
        <p:spPr>
          <a:xfrm>
            <a:off x="10004023" y="3187135"/>
            <a:ext cx="1565060" cy="646331"/>
          </a:xfrm>
          <a:prstGeom prst="rect">
            <a:avLst/>
          </a:prstGeom>
          <a:noFill/>
        </p:spPr>
        <p:txBody>
          <a:bodyPr wrap="square" rtlCol="0">
            <a:spAutoFit/>
          </a:bodyPr>
          <a:lstStyle/>
          <a:p>
            <a:r>
              <a:rPr lang="zh-CN" altLang="en-US" dirty="0"/>
              <a:t>基础设施建设“软件循环”</a:t>
            </a:r>
          </a:p>
        </p:txBody>
      </p:sp>
      <p:sp>
        <p:nvSpPr>
          <p:cNvPr id="10" name="文本框 9"/>
          <p:cNvSpPr txBox="1"/>
          <p:nvPr/>
        </p:nvSpPr>
        <p:spPr>
          <a:xfrm>
            <a:off x="6741301" y="4451216"/>
            <a:ext cx="1565060" cy="369332"/>
          </a:xfrm>
          <a:prstGeom prst="rect">
            <a:avLst/>
          </a:prstGeom>
          <a:noFill/>
        </p:spPr>
        <p:txBody>
          <a:bodyPr wrap="square" rtlCol="0">
            <a:spAutoFit/>
          </a:bodyPr>
          <a:lstStyle/>
          <a:p>
            <a:r>
              <a:rPr lang="zh-CN" altLang="en-US" dirty="0"/>
              <a:t>过程模拟</a:t>
            </a:r>
          </a:p>
        </p:txBody>
      </p:sp>
      <p:sp>
        <p:nvSpPr>
          <p:cNvPr id="11" name="文本框 10"/>
          <p:cNvSpPr txBox="1"/>
          <p:nvPr/>
        </p:nvSpPr>
        <p:spPr>
          <a:xfrm>
            <a:off x="7759367" y="4451216"/>
            <a:ext cx="1565060" cy="369332"/>
          </a:xfrm>
          <a:prstGeom prst="rect">
            <a:avLst/>
          </a:prstGeom>
          <a:noFill/>
        </p:spPr>
        <p:txBody>
          <a:bodyPr wrap="square" rtlCol="0">
            <a:spAutoFit/>
          </a:bodyPr>
          <a:lstStyle/>
          <a:p>
            <a:r>
              <a:rPr lang="zh-CN" altLang="en-US" dirty="0"/>
              <a:t>仿真测试</a:t>
            </a:r>
          </a:p>
        </p:txBody>
      </p:sp>
      <p:sp>
        <p:nvSpPr>
          <p:cNvPr id="21" name="文本框 20"/>
          <p:cNvSpPr txBox="1"/>
          <p:nvPr/>
        </p:nvSpPr>
        <p:spPr>
          <a:xfrm>
            <a:off x="8777433" y="4451216"/>
            <a:ext cx="1565060" cy="369332"/>
          </a:xfrm>
          <a:prstGeom prst="rect">
            <a:avLst/>
          </a:prstGeom>
          <a:noFill/>
        </p:spPr>
        <p:txBody>
          <a:bodyPr wrap="square" rtlCol="0">
            <a:spAutoFit/>
          </a:bodyPr>
          <a:lstStyle/>
          <a:p>
            <a:r>
              <a:rPr lang="zh-CN" altLang="en-US" dirty="0"/>
              <a:t>其他测试</a:t>
            </a:r>
          </a:p>
        </p:txBody>
      </p:sp>
      <p:sp>
        <p:nvSpPr>
          <p:cNvPr id="12" name="文本框 11"/>
          <p:cNvSpPr txBox="1"/>
          <p:nvPr/>
        </p:nvSpPr>
        <p:spPr>
          <a:xfrm>
            <a:off x="334762" y="728018"/>
            <a:ext cx="2166151" cy="368300"/>
          </a:xfrm>
          <a:prstGeom prst="rect">
            <a:avLst/>
          </a:prstGeom>
          <a:noFill/>
        </p:spPr>
        <p:txBody>
          <a:bodyPr wrap="square" rtlCol="0">
            <a:spAutoFit/>
          </a:bodyPr>
          <a:lstStyle/>
          <a:p>
            <a:r>
              <a:rPr lang="zh-CN" altLang="en-US" b="1" dirty="0"/>
              <a:t>生产工艺</a:t>
            </a:r>
            <a:r>
              <a:rPr lang="en-US" altLang="zh-CN" b="1" dirty="0"/>
              <a:t>-</a:t>
            </a:r>
            <a:r>
              <a:rPr lang="zh-CN" altLang="en-US" b="1" dirty="0"/>
              <a:t>仿真测试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8" name="内容占位符 7"/>
          <p:cNvGraphicFramePr>
            <a:graphicFrameLocks noGrp="1"/>
          </p:cNvGraphicFramePr>
          <p:nvPr>
            <p:ph idx="1"/>
          </p:nvPr>
        </p:nvGraphicFramePr>
        <p:xfrm>
          <a:off x="1642368" y="1861185"/>
          <a:ext cx="9241656" cy="2560320"/>
        </p:xfrm>
        <a:graphic>
          <a:graphicData uri="http://schemas.openxmlformats.org/drawingml/2006/table">
            <a:tbl>
              <a:tblPr firstRow="1" bandRow="1">
                <a:tableStyleId>{5C22544A-7EE6-4342-B048-85BDC9FD1C3A}</a:tableStyleId>
              </a:tblPr>
              <a:tblGrid>
                <a:gridCol w="2310414">
                  <a:extLst>
                    <a:ext uri="{9D8B030D-6E8A-4147-A177-3AD203B41FA5}">
                      <a16:colId xmlns:a16="http://schemas.microsoft.com/office/drawing/2014/main" val="20000"/>
                    </a:ext>
                  </a:extLst>
                </a:gridCol>
                <a:gridCol w="2310414">
                  <a:extLst>
                    <a:ext uri="{9D8B030D-6E8A-4147-A177-3AD203B41FA5}">
                      <a16:colId xmlns:a16="http://schemas.microsoft.com/office/drawing/2014/main" val="20001"/>
                    </a:ext>
                  </a:extLst>
                </a:gridCol>
                <a:gridCol w="2310414">
                  <a:extLst>
                    <a:ext uri="{9D8B030D-6E8A-4147-A177-3AD203B41FA5}">
                      <a16:colId xmlns:a16="http://schemas.microsoft.com/office/drawing/2014/main" val="20002"/>
                    </a:ext>
                  </a:extLst>
                </a:gridCol>
                <a:gridCol w="2310414">
                  <a:extLst>
                    <a:ext uri="{9D8B030D-6E8A-4147-A177-3AD203B41FA5}">
                      <a16:colId xmlns:a16="http://schemas.microsoft.com/office/drawing/2014/main" val="20003"/>
                    </a:ext>
                  </a:extLst>
                </a:gridCol>
              </a:tblGrid>
              <a:tr h="25244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0"/>
                  </a:ext>
                </a:extLst>
              </a:tr>
              <a:tr h="2524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1"/>
                  </a:ext>
                </a:extLst>
              </a:tr>
              <a:tr h="2524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2"/>
                  </a:ext>
                </a:extLst>
              </a:tr>
              <a:tr h="2524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3"/>
                  </a:ext>
                </a:extLst>
              </a:tr>
              <a:tr h="2524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4"/>
                  </a:ext>
                </a:extLst>
              </a:tr>
              <a:tr h="2524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005"/>
                  </a:ext>
                </a:extLst>
              </a:tr>
              <a:tr h="2524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006"/>
                  </a:ext>
                </a:extLst>
              </a:tr>
            </a:tbl>
          </a:graphicData>
        </a:graphic>
      </p:graphicFrame>
      <p:pic>
        <p:nvPicPr>
          <p:cNvPr id="5" name="图片 4"/>
          <p:cNvPicPr>
            <a:picLocks noChangeAspect="1"/>
          </p:cNvPicPr>
          <p:nvPr/>
        </p:nvPicPr>
        <p:blipFill>
          <a:blip r:embed="rId2"/>
          <a:stretch>
            <a:fillRect/>
          </a:stretch>
        </p:blipFill>
        <p:spPr>
          <a:xfrm>
            <a:off x="-61651" y="0"/>
            <a:ext cx="12192000" cy="6858000"/>
          </a:xfrm>
          <a:prstGeom prst="rect">
            <a:avLst/>
          </a:prstGeom>
        </p:spPr>
      </p:pic>
      <p:sp>
        <p:nvSpPr>
          <p:cNvPr id="4" name="文本框 3"/>
          <p:cNvSpPr txBox="1"/>
          <p:nvPr/>
        </p:nvSpPr>
        <p:spPr>
          <a:xfrm>
            <a:off x="-290633" y="857090"/>
            <a:ext cx="2059620" cy="341632"/>
          </a:xfrm>
          <a:prstGeom prst="rect">
            <a:avLst/>
          </a:prstGeom>
          <a:noFill/>
        </p:spPr>
        <p:txBody>
          <a:bodyPr wrap="square" rtlCol="0">
            <a:spAutoFit/>
          </a:bodyPr>
          <a:lstStyle/>
          <a:p>
            <a:pPr algn="ctr">
              <a:lnSpc>
                <a:spcPct val="90000"/>
              </a:lnSpc>
              <a:spcBef>
                <a:spcPct val="0"/>
              </a:spcBef>
            </a:pPr>
            <a:r>
              <a:rPr lang="zh-CN" altLang="en-US" b="1" dirty="0"/>
              <a:t>策略</a:t>
            </a:r>
          </a:p>
        </p:txBody>
      </p:sp>
      <p:graphicFrame>
        <p:nvGraphicFramePr>
          <p:cNvPr id="10" name="表格 9"/>
          <p:cNvGraphicFramePr>
            <a:graphicFrameLocks noGrp="1"/>
          </p:cNvGraphicFramePr>
          <p:nvPr/>
        </p:nvGraphicFramePr>
        <p:xfrm>
          <a:off x="1970843" y="2123134"/>
          <a:ext cx="8127013" cy="3756320"/>
        </p:xfrm>
        <a:graphic>
          <a:graphicData uri="http://schemas.openxmlformats.org/drawingml/2006/table">
            <a:tbl>
              <a:tblPr firstRow="1" bandRow="1">
                <a:tableStyleId>{5940675A-B579-460E-94D1-54222C63F5DA}</a:tableStyleId>
              </a:tblPr>
              <a:tblGrid>
                <a:gridCol w="1207363">
                  <a:extLst>
                    <a:ext uri="{9D8B030D-6E8A-4147-A177-3AD203B41FA5}">
                      <a16:colId xmlns:a16="http://schemas.microsoft.com/office/drawing/2014/main" val="20000"/>
                    </a:ext>
                  </a:extLst>
                </a:gridCol>
                <a:gridCol w="2139518">
                  <a:extLst>
                    <a:ext uri="{9D8B030D-6E8A-4147-A177-3AD203B41FA5}">
                      <a16:colId xmlns:a16="http://schemas.microsoft.com/office/drawing/2014/main" val="20001"/>
                    </a:ext>
                  </a:extLst>
                </a:gridCol>
                <a:gridCol w="2512381">
                  <a:extLst>
                    <a:ext uri="{9D8B030D-6E8A-4147-A177-3AD203B41FA5}">
                      <a16:colId xmlns:a16="http://schemas.microsoft.com/office/drawing/2014/main" val="20002"/>
                    </a:ext>
                  </a:extLst>
                </a:gridCol>
                <a:gridCol w="2267751">
                  <a:extLst>
                    <a:ext uri="{9D8B030D-6E8A-4147-A177-3AD203B41FA5}">
                      <a16:colId xmlns:a16="http://schemas.microsoft.com/office/drawing/2014/main" val="20003"/>
                    </a:ext>
                  </a:extLst>
                </a:gridCol>
              </a:tblGrid>
              <a:tr h="459020">
                <a:tc rowSpan="2">
                  <a:txBody>
                    <a:bodyPr/>
                    <a:lstStyle/>
                    <a:p>
                      <a:pPr algn="ctr"/>
                      <a:endParaRPr lang="en-US" altLang="zh-CN" dirty="0"/>
                    </a:p>
                    <a:p>
                      <a:pPr algn="ctr"/>
                      <a:r>
                        <a:rPr lang="zh-CN" altLang="en-US" dirty="0"/>
                        <a:t>比较内容</a:t>
                      </a:r>
                    </a:p>
                  </a:txBody>
                  <a:tcPr/>
                </a:tc>
                <a:tc gridSpan="3">
                  <a:txBody>
                    <a:bodyPr/>
                    <a:lstStyle/>
                    <a:p>
                      <a:pPr algn="ctr"/>
                      <a:r>
                        <a:rPr lang="zh-CN" altLang="en-US" dirty="0"/>
                        <a:t>战略名称</a:t>
                      </a:r>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59020">
                <a:tc vMerge="1">
                  <a:txBody>
                    <a:bodyPr/>
                    <a:lstStyle/>
                    <a:p>
                      <a:endParaRPr lang="zh-CN"/>
                    </a:p>
                  </a:txBody>
                  <a:tcPr/>
                </a:tc>
                <a:tc>
                  <a:txBody>
                    <a:bodyPr/>
                    <a:lstStyle/>
                    <a:p>
                      <a:r>
                        <a:rPr lang="zh-CN" altLang="en-US" dirty="0"/>
                        <a:t>美国的再工业化</a:t>
                      </a:r>
                    </a:p>
                  </a:txBody>
                  <a:tcPr/>
                </a:tc>
                <a:tc>
                  <a:txBody>
                    <a:bodyPr/>
                    <a:lstStyle/>
                    <a:p>
                      <a:r>
                        <a:rPr lang="zh-CN" altLang="en-US" dirty="0"/>
                        <a:t>德国的工业</a:t>
                      </a:r>
                      <a:r>
                        <a:rPr lang="en-US" altLang="zh-CN" dirty="0"/>
                        <a:t>4.0</a:t>
                      </a:r>
                      <a:endParaRPr lang="zh-CN" altLang="en-US" dirty="0"/>
                    </a:p>
                  </a:txBody>
                  <a:tcPr/>
                </a:tc>
                <a:tc>
                  <a:txBody>
                    <a:bodyPr/>
                    <a:lstStyle/>
                    <a:p>
                      <a:r>
                        <a:rPr lang="zh-CN" altLang="en-US" dirty="0"/>
                        <a:t>中国制造</a:t>
                      </a:r>
                      <a:r>
                        <a:rPr lang="en-US" altLang="zh-CN" dirty="0"/>
                        <a:t>2025</a:t>
                      </a:r>
                      <a:endParaRPr lang="zh-CN" altLang="en-US" dirty="0"/>
                    </a:p>
                  </a:txBody>
                  <a:tcPr/>
                </a:tc>
                <a:extLst>
                  <a:ext uri="{0D108BD9-81ED-4DB2-BD59-A6C34878D82A}">
                    <a16:rowId xmlns:a16="http://schemas.microsoft.com/office/drawing/2014/main" val="10001"/>
                  </a:ext>
                </a:extLst>
              </a:tr>
              <a:tr h="459020">
                <a:tc>
                  <a:txBody>
                    <a:bodyPr/>
                    <a:lstStyle/>
                    <a:p>
                      <a:r>
                        <a:rPr lang="zh-CN" altLang="en-US" dirty="0"/>
                        <a:t>提出时间</a:t>
                      </a:r>
                    </a:p>
                  </a:txBody>
                  <a:tcPr/>
                </a:tc>
                <a:tc>
                  <a:txBody>
                    <a:bodyPr/>
                    <a:lstStyle/>
                    <a:p>
                      <a:r>
                        <a:rPr lang="en-US" altLang="zh-CN" dirty="0"/>
                        <a:t>2009</a:t>
                      </a:r>
                      <a:r>
                        <a:rPr lang="zh-CN" altLang="en-US" dirty="0"/>
                        <a:t>年</a:t>
                      </a:r>
                    </a:p>
                  </a:txBody>
                  <a:tcPr/>
                </a:tc>
                <a:tc>
                  <a:txBody>
                    <a:bodyPr/>
                    <a:lstStyle/>
                    <a:p>
                      <a:r>
                        <a:rPr lang="en-US" altLang="zh-CN" dirty="0"/>
                        <a:t>2013</a:t>
                      </a:r>
                      <a:r>
                        <a:rPr lang="zh-CN" altLang="en-US" dirty="0"/>
                        <a:t>年</a:t>
                      </a:r>
                    </a:p>
                  </a:txBody>
                  <a:tcPr/>
                </a:tc>
                <a:tc>
                  <a:txBody>
                    <a:bodyPr/>
                    <a:lstStyle/>
                    <a:p>
                      <a:r>
                        <a:rPr lang="en-US" altLang="zh-CN" dirty="0"/>
                        <a:t>2015</a:t>
                      </a:r>
                      <a:r>
                        <a:rPr lang="zh-CN" altLang="en-US" dirty="0"/>
                        <a:t>年</a:t>
                      </a:r>
                    </a:p>
                  </a:txBody>
                  <a:tcPr/>
                </a:tc>
                <a:extLst>
                  <a:ext uri="{0D108BD9-81ED-4DB2-BD59-A6C34878D82A}">
                    <a16:rowId xmlns:a16="http://schemas.microsoft.com/office/drawing/2014/main" val="10002"/>
                  </a:ext>
                </a:extLst>
              </a:tr>
              <a:tr h="459020">
                <a:tc>
                  <a:txBody>
                    <a:bodyPr/>
                    <a:lstStyle/>
                    <a:p>
                      <a:r>
                        <a:rPr lang="zh-CN" altLang="en-US" dirty="0"/>
                        <a:t>时代背景</a:t>
                      </a:r>
                    </a:p>
                  </a:txBody>
                  <a:tcPr/>
                </a:tc>
                <a:tc>
                  <a:txBody>
                    <a:bodyPr/>
                    <a:lstStyle/>
                    <a:p>
                      <a:r>
                        <a:rPr lang="zh-CN" altLang="en-US" sz="1200" b="1" dirty="0"/>
                        <a:t>全球金融危机爆发，国内制造业外流，国内失业率高，经济增长乏力</a:t>
                      </a:r>
                    </a:p>
                  </a:txBody>
                  <a:tcPr/>
                </a:tc>
                <a:tc>
                  <a:txBody>
                    <a:bodyPr/>
                    <a:lstStyle/>
                    <a:p>
                      <a:r>
                        <a:rPr lang="zh-CN" altLang="en-US" sz="1200" b="1" dirty="0"/>
                        <a:t>欧洲经济增长乏力，产业竞争力受挑战</a:t>
                      </a:r>
                    </a:p>
                  </a:txBody>
                  <a:tcPr/>
                </a:tc>
                <a:tc>
                  <a:txBody>
                    <a:bodyPr/>
                    <a:lstStyle/>
                    <a:p>
                      <a:r>
                        <a:rPr lang="zh-CN" altLang="en-US" sz="1200" b="1" dirty="0"/>
                        <a:t>经济增速放缓步入新常态，产业急需转型升级</a:t>
                      </a:r>
                    </a:p>
                  </a:txBody>
                  <a:tcPr/>
                </a:tc>
                <a:extLst>
                  <a:ext uri="{0D108BD9-81ED-4DB2-BD59-A6C34878D82A}">
                    <a16:rowId xmlns:a16="http://schemas.microsoft.com/office/drawing/2014/main" val="10003"/>
                  </a:ext>
                </a:extLst>
              </a:tr>
              <a:tr h="459020">
                <a:tc>
                  <a:txBody>
                    <a:bodyPr/>
                    <a:lstStyle/>
                    <a:p>
                      <a:r>
                        <a:rPr lang="zh-CN" altLang="en-US" dirty="0"/>
                        <a:t>提出目的</a:t>
                      </a:r>
                    </a:p>
                  </a:txBody>
                  <a:tcPr/>
                </a:tc>
                <a:tc>
                  <a:txBody>
                    <a:bodyPr/>
                    <a:lstStyle/>
                    <a:p>
                      <a:r>
                        <a:rPr lang="zh-CN" altLang="en-US" sz="1200" b="1" dirty="0"/>
                        <a:t>重振制造业，解决国内就业，保持全球领先水平</a:t>
                      </a:r>
                    </a:p>
                  </a:txBody>
                  <a:tcPr/>
                </a:tc>
                <a:tc>
                  <a:txBody>
                    <a:bodyPr/>
                    <a:lstStyle/>
                    <a:p>
                      <a:r>
                        <a:rPr lang="zh-CN" altLang="en-US" sz="1200" b="1" dirty="0"/>
                        <a:t>提升制造业智能化水平，寻求全球发展机遇</a:t>
                      </a:r>
                    </a:p>
                  </a:txBody>
                  <a:tcPr/>
                </a:tc>
                <a:tc>
                  <a:txBody>
                    <a:bodyPr/>
                    <a:lstStyle/>
                    <a:p>
                      <a:r>
                        <a:rPr lang="zh-CN" altLang="en-US" sz="1200" b="1" dirty="0"/>
                        <a:t>夯实制造业基础，从制造大国向制造强国迈进</a:t>
                      </a:r>
                    </a:p>
                  </a:txBody>
                  <a:tcPr/>
                </a:tc>
                <a:extLst>
                  <a:ext uri="{0D108BD9-81ED-4DB2-BD59-A6C34878D82A}">
                    <a16:rowId xmlns:a16="http://schemas.microsoft.com/office/drawing/2014/main" val="10004"/>
                  </a:ext>
                </a:extLst>
              </a:tr>
              <a:tr h="459020">
                <a:tc>
                  <a:txBody>
                    <a:bodyPr/>
                    <a:lstStyle/>
                    <a:p>
                      <a:pPr algn="ctr"/>
                      <a:r>
                        <a:rPr lang="zh-CN" altLang="en-US" dirty="0"/>
                        <a:t>制造业基础</a:t>
                      </a:r>
                    </a:p>
                  </a:txBody>
                  <a:tcPr/>
                </a:tc>
                <a:tc>
                  <a:txBody>
                    <a:bodyPr/>
                    <a:lstStyle/>
                    <a:p>
                      <a:r>
                        <a:rPr lang="zh-CN" altLang="en-US" sz="1200" b="1" dirty="0"/>
                        <a:t>制造业信息化水平全球领先，尤其在软件和互联网方面，全球</a:t>
                      </a:r>
                      <a:r>
                        <a:rPr lang="en-US" altLang="zh-CN" sz="1200" b="1" dirty="0"/>
                        <a:t>10</a:t>
                      </a:r>
                      <a:r>
                        <a:rPr lang="zh-CN" altLang="en-US" sz="1200" b="1" dirty="0"/>
                        <a:t>大互联网企业占有</a:t>
                      </a:r>
                      <a:r>
                        <a:rPr lang="en-US" altLang="zh-CN" sz="1200" b="1" dirty="0"/>
                        <a:t>6</a:t>
                      </a:r>
                      <a:r>
                        <a:rPr lang="zh-CN" altLang="en-US" sz="1200" b="1" dirty="0"/>
                        <a:t>个</a:t>
                      </a:r>
                    </a:p>
                  </a:txBody>
                  <a:tcPr/>
                </a:tc>
                <a:tc>
                  <a:txBody>
                    <a:bodyPr/>
                    <a:lstStyle/>
                    <a:p>
                      <a:r>
                        <a:rPr lang="zh-CN" altLang="en-US" sz="1200" b="1" dirty="0"/>
                        <a:t>工业自动化全球领先，精密制造能力强，装备可靠性水平高</a:t>
                      </a:r>
                    </a:p>
                  </a:txBody>
                  <a:tcPr/>
                </a:tc>
                <a:tc>
                  <a:txBody>
                    <a:bodyPr/>
                    <a:lstStyle/>
                    <a:p>
                      <a:r>
                        <a:rPr lang="zh-CN" altLang="en-US" sz="1200" b="1" dirty="0"/>
                        <a:t>制造业总量大，水平参差不齐。互联网应用基础好，全球</a:t>
                      </a:r>
                      <a:r>
                        <a:rPr lang="en-US" altLang="zh-CN" sz="1200" b="1" dirty="0"/>
                        <a:t>10</a:t>
                      </a:r>
                      <a:r>
                        <a:rPr lang="zh-CN" altLang="en-US" sz="1200" b="1" dirty="0"/>
                        <a:t>大互联网企业占有</a:t>
                      </a:r>
                      <a:r>
                        <a:rPr lang="en-US" altLang="zh-CN" sz="1200" b="1" dirty="0"/>
                        <a:t>4</a:t>
                      </a:r>
                      <a:r>
                        <a:rPr lang="zh-CN" altLang="en-US" sz="1200" b="1" dirty="0"/>
                        <a:t>个</a:t>
                      </a:r>
                    </a:p>
                  </a:txBody>
                  <a:tcPr/>
                </a:tc>
                <a:extLst>
                  <a:ext uri="{0D108BD9-81ED-4DB2-BD59-A6C34878D82A}">
                    <a16:rowId xmlns:a16="http://schemas.microsoft.com/office/drawing/2014/main" val="10005"/>
                  </a:ext>
                </a:extLst>
              </a:tr>
              <a:tr h="459020">
                <a:tc>
                  <a:txBody>
                    <a:bodyPr/>
                    <a:lstStyle/>
                    <a:p>
                      <a:pPr algn="ctr"/>
                      <a:r>
                        <a:rPr lang="zh-CN" altLang="en-US" dirty="0"/>
                        <a:t>技术发展关键词</a:t>
                      </a:r>
                    </a:p>
                  </a:txBody>
                  <a:tcPr/>
                </a:tc>
                <a:tc>
                  <a:txBody>
                    <a:bodyPr/>
                    <a:lstStyle/>
                    <a:p>
                      <a:r>
                        <a:rPr lang="zh-CN" altLang="en-US" sz="1200" b="1" dirty="0"/>
                        <a:t>工业互联网（机器人</a:t>
                      </a:r>
                      <a:r>
                        <a:rPr lang="en-US" altLang="zh-CN" sz="1200" b="1" dirty="0"/>
                        <a:t>+3D</a:t>
                      </a:r>
                      <a:r>
                        <a:rPr lang="zh-CN" altLang="en-US" sz="1200" b="1" dirty="0"/>
                        <a:t>打印</a:t>
                      </a:r>
                      <a:r>
                        <a:rPr lang="en-US" altLang="zh-CN" sz="1200" b="1" dirty="0"/>
                        <a:t>+</a:t>
                      </a:r>
                      <a:r>
                        <a:rPr lang="zh-CN" altLang="en-US" sz="1200" b="1" dirty="0"/>
                        <a:t>智能化）</a:t>
                      </a:r>
                    </a:p>
                  </a:txBody>
                  <a:tcPr/>
                </a:tc>
                <a:tc>
                  <a:txBody>
                    <a:bodyPr/>
                    <a:lstStyle/>
                    <a:p>
                      <a:r>
                        <a:rPr lang="zh-CN" altLang="en-US" sz="1200" b="1" dirty="0"/>
                        <a:t>信息物理系统ＣＰＳ（Ｃｙｂｅｒ－Ｐｈｙｓｉｃａｌ　Ｓｙｓｔｅｍ）（智能工厂＋智能产品）</a:t>
                      </a:r>
                    </a:p>
                  </a:txBody>
                  <a:tcPr/>
                </a:tc>
                <a:tc>
                  <a:txBody>
                    <a:bodyPr/>
                    <a:lstStyle/>
                    <a:p>
                      <a:r>
                        <a:rPr lang="zh-CN" altLang="en-US" sz="1200" b="1" dirty="0"/>
                        <a:t>互联网＋、两化融合</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58000"/>
          </a:xfrm>
          <a:prstGeom prst="rect">
            <a:avLst/>
          </a:prstGeom>
        </p:spPr>
      </p:pic>
      <p:sp>
        <p:nvSpPr>
          <p:cNvPr id="5" name="文本框 4"/>
          <p:cNvSpPr txBox="1"/>
          <p:nvPr/>
        </p:nvSpPr>
        <p:spPr>
          <a:xfrm>
            <a:off x="1346818" y="3153178"/>
            <a:ext cx="2166151" cy="400110"/>
          </a:xfrm>
          <a:prstGeom prst="rect">
            <a:avLst/>
          </a:prstGeom>
          <a:noFill/>
        </p:spPr>
        <p:txBody>
          <a:bodyPr wrap="square" rtlCol="0">
            <a:spAutoFit/>
          </a:bodyPr>
          <a:lstStyle/>
          <a:p>
            <a:r>
              <a:rPr lang="zh-CN" altLang="en-US" sz="2000" b="1" dirty="0">
                <a:solidFill>
                  <a:schemeClr val="bg1"/>
                </a:solidFill>
              </a:rPr>
              <a:t>生产执行</a:t>
            </a:r>
          </a:p>
        </p:txBody>
      </p:sp>
      <p:sp>
        <p:nvSpPr>
          <p:cNvPr id="6" name="文本框 5"/>
          <p:cNvSpPr txBox="1"/>
          <p:nvPr/>
        </p:nvSpPr>
        <p:spPr>
          <a:xfrm>
            <a:off x="344256" y="792517"/>
            <a:ext cx="2166151" cy="369332"/>
          </a:xfrm>
          <a:prstGeom prst="rect">
            <a:avLst/>
          </a:prstGeom>
          <a:noFill/>
        </p:spPr>
        <p:txBody>
          <a:bodyPr wrap="square" rtlCol="0">
            <a:spAutoFit/>
          </a:bodyPr>
          <a:lstStyle/>
          <a:p>
            <a:r>
              <a:rPr lang="zh-CN" altLang="en-US" b="1" dirty="0"/>
              <a:t>生产执行</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0" y="0"/>
            <a:ext cx="12192000" cy="6858000"/>
          </a:xfrm>
          <a:prstGeom prst="rect">
            <a:avLst/>
          </a:prstGeom>
        </p:spPr>
      </p:pic>
      <p:sp>
        <p:nvSpPr>
          <p:cNvPr id="5" name="文本框 4"/>
          <p:cNvSpPr txBox="1"/>
          <p:nvPr/>
        </p:nvSpPr>
        <p:spPr>
          <a:xfrm>
            <a:off x="1478317" y="3429000"/>
            <a:ext cx="2166151" cy="400110"/>
          </a:xfrm>
          <a:prstGeom prst="rect">
            <a:avLst/>
          </a:prstGeom>
          <a:noFill/>
        </p:spPr>
        <p:txBody>
          <a:bodyPr wrap="square" rtlCol="0">
            <a:spAutoFit/>
          </a:bodyPr>
          <a:lstStyle/>
          <a:p>
            <a:r>
              <a:rPr lang="zh-CN" altLang="en-US" sz="2000" b="1" dirty="0">
                <a:solidFill>
                  <a:schemeClr val="bg1"/>
                </a:solidFill>
              </a:rPr>
              <a:t>服务</a:t>
            </a:r>
          </a:p>
        </p:txBody>
      </p:sp>
      <p:sp>
        <p:nvSpPr>
          <p:cNvPr id="6" name="文本框 5"/>
          <p:cNvSpPr txBox="1"/>
          <p:nvPr/>
        </p:nvSpPr>
        <p:spPr>
          <a:xfrm>
            <a:off x="8250962" y="3059668"/>
            <a:ext cx="2347959" cy="369332"/>
          </a:xfrm>
          <a:prstGeom prst="rect">
            <a:avLst/>
          </a:prstGeom>
          <a:noFill/>
        </p:spPr>
        <p:txBody>
          <a:bodyPr wrap="square" rtlCol="0">
            <a:spAutoFit/>
          </a:bodyPr>
          <a:lstStyle/>
          <a:p>
            <a:r>
              <a:rPr lang="zh-CN" altLang="en-US" dirty="0"/>
              <a:t>生命周期和数据分析</a:t>
            </a:r>
            <a:endParaRPr lang="zh-CN" altLang="en-US" sz="2000" b="1" dirty="0">
              <a:solidFill>
                <a:schemeClr val="bg1"/>
              </a:solidFill>
            </a:endParaRPr>
          </a:p>
        </p:txBody>
      </p:sp>
      <p:sp>
        <p:nvSpPr>
          <p:cNvPr id="7" name="文本框 6"/>
          <p:cNvSpPr txBox="1"/>
          <p:nvPr/>
        </p:nvSpPr>
        <p:spPr>
          <a:xfrm>
            <a:off x="489527" y="896481"/>
            <a:ext cx="2166151" cy="369332"/>
          </a:xfrm>
          <a:prstGeom prst="rect">
            <a:avLst/>
          </a:prstGeom>
          <a:noFill/>
        </p:spPr>
        <p:txBody>
          <a:bodyPr wrap="square" rtlCol="0">
            <a:spAutoFit/>
          </a:bodyPr>
          <a:lstStyle/>
          <a:p>
            <a:r>
              <a:rPr lang="zh-CN" altLang="en-US" b="1" dirty="0"/>
              <a:t>服务</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2" name="标题 1"/>
          <p:cNvSpPr>
            <a:spLocks noGrp="1"/>
          </p:cNvSpPr>
          <p:nvPr>
            <p:ph type="title"/>
          </p:nvPr>
        </p:nvSpPr>
        <p:spPr>
          <a:xfrm>
            <a:off x="-310338" y="792893"/>
            <a:ext cx="2419906" cy="439902"/>
          </a:xfrm>
        </p:spPr>
        <p:txBody>
          <a:bodyPr>
            <a:normAutofit/>
          </a:bodyPr>
          <a:lstStyle/>
          <a:p>
            <a:pPr algn="ctr"/>
            <a:r>
              <a:rPr lang="zh-CN" altLang="en-US" sz="1800" b="1" dirty="0">
                <a:latin typeface="+mn-lt"/>
                <a:ea typeface="+mn-ea"/>
                <a:cs typeface="+mn-cs"/>
              </a:rPr>
              <a:t>数据</a:t>
            </a:r>
          </a:p>
        </p:txBody>
      </p:sp>
      <p:pic>
        <p:nvPicPr>
          <p:cNvPr id="11" name="内容占位符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97803" y="2240675"/>
            <a:ext cx="5681707" cy="32812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p:cNvGraphicFramePr>
          <p:nvPr>
            <p:ph idx="1"/>
          </p:nvPr>
        </p:nvGraphicFramePr>
        <p:xfrm>
          <a:off x="838200" y="1825625"/>
          <a:ext cx="10515600" cy="2595880"/>
        </p:xfrm>
        <a:graphic>
          <a:graphicData uri="http://schemas.openxmlformats.org/drawingml/2006/table">
            <a:tbl>
              <a:tblPr firstRow="1" bandRow="1">
                <a:tableStyleId>{5C22544A-7EE6-4342-B048-85BDC9FD1C3A}</a:tableStyleId>
              </a:tblPr>
              <a:tblGrid>
                <a:gridCol w="10515600">
                  <a:extLst>
                    <a:ext uri="{9D8B030D-6E8A-4147-A177-3AD203B41FA5}">
                      <a16:colId xmlns:a16="http://schemas.microsoft.com/office/drawing/2014/main" val="20000"/>
                    </a:ext>
                  </a:extLst>
                </a:gridCol>
              </a:tblGrid>
              <a:tr h="370840">
                <a:tc>
                  <a:txBody>
                    <a:bodyPr/>
                    <a:lstStyle/>
                    <a:p>
                      <a:endParaRPr lang="zh-CN" altLang="en-US" dirty="0"/>
                    </a:p>
                  </a:txBody>
                  <a:tcPr/>
                </a:tc>
                <a:extLst>
                  <a:ext uri="{0D108BD9-81ED-4DB2-BD59-A6C34878D82A}">
                    <a16:rowId xmlns:a16="http://schemas.microsoft.com/office/drawing/2014/main" val="10000"/>
                  </a:ext>
                </a:extLst>
              </a:tr>
              <a:tr h="370840">
                <a:tc>
                  <a:txBody>
                    <a:bodyPr/>
                    <a:lstStyle/>
                    <a:p>
                      <a:endParaRPr lang="zh-CN" altLang="en-US"/>
                    </a:p>
                  </a:txBody>
                  <a:tcPr/>
                </a:tc>
                <a:extLst>
                  <a:ext uri="{0D108BD9-81ED-4DB2-BD59-A6C34878D82A}">
                    <a16:rowId xmlns:a16="http://schemas.microsoft.com/office/drawing/2014/main" val="10001"/>
                  </a:ext>
                </a:extLst>
              </a:tr>
              <a:tr h="370840">
                <a:tc>
                  <a:txBody>
                    <a:bodyPr/>
                    <a:lstStyle/>
                    <a:p>
                      <a:endParaRPr lang="zh-CN" altLang="en-US"/>
                    </a:p>
                  </a:txBody>
                  <a:tcPr/>
                </a:tc>
                <a:extLst>
                  <a:ext uri="{0D108BD9-81ED-4DB2-BD59-A6C34878D82A}">
                    <a16:rowId xmlns:a16="http://schemas.microsoft.com/office/drawing/2014/main" val="10002"/>
                  </a:ext>
                </a:extLst>
              </a:tr>
              <a:tr h="370840">
                <a:tc>
                  <a:txBody>
                    <a:bodyPr/>
                    <a:lstStyle/>
                    <a:p>
                      <a:endParaRPr lang="zh-CN" altLang="en-US"/>
                    </a:p>
                  </a:txBody>
                  <a:tcPr/>
                </a:tc>
                <a:extLst>
                  <a:ext uri="{0D108BD9-81ED-4DB2-BD59-A6C34878D82A}">
                    <a16:rowId xmlns:a16="http://schemas.microsoft.com/office/drawing/2014/main" val="10003"/>
                  </a:ext>
                </a:extLst>
              </a:tr>
              <a:tr h="370840">
                <a:tc>
                  <a:txBody>
                    <a:bodyPr/>
                    <a:lstStyle/>
                    <a:p>
                      <a:endParaRPr lang="zh-CN" altLang="en-US"/>
                    </a:p>
                  </a:txBody>
                  <a:tcPr/>
                </a:tc>
                <a:extLst>
                  <a:ext uri="{0D108BD9-81ED-4DB2-BD59-A6C34878D82A}">
                    <a16:rowId xmlns:a16="http://schemas.microsoft.com/office/drawing/2014/main" val="10004"/>
                  </a:ext>
                </a:extLst>
              </a:tr>
              <a:tr h="370840">
                <a:tc>
                  <a:txBody>
                    <a:bodyPr/>
                    <a:lstStyle/>
                    <a:p>
                      <a:endParaRPr lang="zh-CN" altLang="en-US"/>
                    </a:p>
                  </a:txBody>
                  <a:tcPr/>
                </a:tc>
                <a:extLst>
                  <a:ext uri="{0D108BD9-81ED-4DB2-BD59-A6C34878D82A}">
                    <a16:rowId xmlns:a16="http://schemas.microsoft.com/office/drawing/2014/main" val="10005"/>
                  </a:ext>
                </a:extLst>
              </a:tr>
              <a:tr h="370840">
                <a:tc>
                  <a:txBody>
                    <a:bodyPr/>
                    <a:lstStyle/>
                    <a:p>
                      <a:endParaRPr lang="zh-CN" altLang="en-US"/>
                    </a:p>
                  </a:txBody>
                  <a:tcPr/>
                </a:tc>
                <a:extLst>
                  <a:ext uri="{0D108BD9-81ED-4DB2-BD59-A6C34878D82A}">
                    <a16:rowId xmlns:a16="http://schemas.microsoft.com/office/drawing/2014/main" val="10006"/>
                  </a:ext>
                </a:extLst>
              </a:tr>
            </a:tbl>
          </a:graphicData>
        </a:graphic>
      </p:graphicFrame>
      <p:pic>
        <p:nvPicPr>
          <p:cNvPr id="5" name="图片 4"/>
          <p:cNvPicPr>
            <a:picLocks noChangeAspect="1"/>
          </p:cNvPicPr>
          <p:nvPr/>
        </p:nvPicPr>
        <p:blipFill>
          <a:blip r:embed="rId2"/>
          <a:stretch>
            <a:fillRect/>
          </a:stretch>
        </p:blipFill>
        <p:spPr>
          <a:xfrm>
            <a:off x="0" y="0"/>
            <a:ext cx="12192000" cy="6858000"/>
          </a:xfrm>
          <a:prstGeom prst="rect">
            <a:avLst/>
          </a:prstGeom>
        </p:spPr>
      </p:pic>
      <p:sp>
        <p:nvSpPr>
          <p:cNvPr id="6" name="文本框 5"/>
          <p:cNvSpPr txBox="1"/>
          <p:nvPr/>
        </p:nvSpPr>
        <p:spPr>
          <a:xfrm>
            <a:off x="278670" y="843240"/>
            <a:ext cx="1358264" cy="369332"/>
          </a:xfrm>
          <a:prstGeom prst="rect">
            <a:avLst/>
          </a:prstGeom>
          <a:noFill/>
        </p:spPr>
        <p:txBody>
          <a:bodyPr wrap="square" rtlCol="0">
            <a:spAutoFit/>
          </a:bodyPr>
          <a:lstStyle/>
          <a:p>
            <a:pPr algn="ctr"/>
            <a:r>
              <a:rPr lang="zh-CN" altLang="en-US" b="1" dirty="0"/>
              <a:t>制造业</a:t>
            </a:r>
          </a:p>
        </p:txBody>
      </p:sp>
      <p:graphicFrame>
        <p:nvGraphicFramePr>
          <p:cNvPr id="7" name="表格 6"/>
          <p:cNvGraphicFramePr>
            <a:graphicFrameLocks noGrp="1"/>
          </p:cNvGraphicFramePr>
          <p:nvPr/>
        </p:nvGraphicFramePr>
        <p:xfrm>
          <a:off x="957802" y="2055813"/>
          <a:ext cx="10112652" cy="3821202"/>
        </p:xfrm>
        <a:graphic>
          <a:graphicData uri="http://schemas.openxmlformats.org/drawingml/2006/table">
            <a:tbl>
              <a:tblPr firstRow="1" bandRow="1">
                <a:tableStyleId>{5940675A-B579-460E-94D1-54222C63F5DA}</a:tableStyleId>
              </a:tblPr>
              <a:tblGrid>
                <a:gridCol w="10112652">
                  <a:extLst>
                    <a:ext uri="{9D8B030D-6E8A-4147-A177-3AD203B41FA5}">
                      <a16:colId xmlns:a16="http://schemas.microsoft.com/office/drawing/2014/main" val="20000"/>
                    </a:ext>
                  </a:extLst>
                </a:gridCol>
              </a:tblGrid>
              <a:tr h="545886">
                <a:tc>
                  <a:txBody>
                    <a:bodyPr/>
                    <a:lstStyle/>
                    <a:p>
                      <a:r>
                        <a:rPr lang="zh-CN" altLang="en-US" dirty="0"/>
                        <a:t>产品经理</a:t>
                      </a:r>
                    </a:p>
                  </a:txBody>
                  <a:tcPr/>
                </a:tc>
                <a:extLst>
                  <a:ext uri="{0D108BD9-81ED-4DB2-BD59-A6C34878D82A}">
                    <a16:rowId xmlns:a16="http://schemas.microsoft.com/office/drawing/2014/main" val="10000"/>
                  </a:ext>
                </a:extLst>
              </a:tr>
              <a:tr h="545886">
                <a:tc>
                  <a:txBody>
                    <a:bodyPr/>
                    <a:lstStyle/>
                    <a:p>
                      <a:r>
                        <a:rPr lang="zh-CN" altLang="en-US" dirty="0"/>
                        <a:t>产品设计工程师</a:t>
                      </a:r>
                    </a:p>
                  </a:txBody>
                  <a:tcPr/>
                </a:tc>
                <a:extLst>
                  <a:ext uri="{0D108BD9-81ED-4DB2-BD59-A6C34878D82A}">
                    <a16:rowId xmlns:a16="http://schemas.microsoft.com/office/drawing/2014/main" val="10001"/>
                  </a:ext>
                </a:extLst>
              </a:tr>
              <a:tr h="545886">
                <a:tc>
                  <a:txBody>
                    <a:bodyPr/>
                    <a:lstStyle/>
                    <a:p>
                      <a:r>
                        <a:rPr lang="zh-CN" altLang="en-US" dirty="0"/>
                        <a:t>工艺工程师</a:t>
                      </a:r>
                    </a:p>
                  </a:txBody>
                  <a:tcPr/>
                </a:tc>
                <a:extLst>
                  <a:ext uri="{0D108BD9-81ED-4DB2-BD59-A6C34878D82A}">
                    <a16:rowId xmlns:a16="http://schemas.microsoft.com/office/drawing/2014/main" val="10002"/>
                  </a:ext>
                </a:extLst>
              </a:tr>
              <a:tr h="545886">
                <a:tc>
                  <a:txBody>
                    <a:bodyPr/>
                    <a:lstStyle/>
                    <a:p>
                      <a:r>
                        <a:rPr lang="zh-CN" altLang="en-US" dirty="0"/>
                        <a:t>制造工程师</a:t>
                      </a:r>
                    </a:p>
                  </a:txBody>
                  <a:tcPr/>
                </a:tc>
                <a:extLst>
                  <a:ext uri="{0D108BD9-81ED-4DB2-BD59-A6C34878D82A}">
                    <a16:rowId xmlns:a16="http://schemas.microsoft.com/office/drawing/2014/main" val="10003"/>
                  </a:ext>
                </a:extLst>
              </a:tr>
              <a:tr h="545886">
                <a:tc>
                  <a:txBody>
                    <a:bodyPr/>
                    <a:lstStyle/>
                    <a:p>
                      <a:r>
                        <a:rPr lang="zh-CN" altLang="en-US" dirty="0"/>
                        <a:t>排产</a:t>
                      </a:r>
                    </a:p>
                  </a:txBody>
                  <a:tcPr/>
                </a:tc>
                <a:extLst>
                  <a:ext uri="{0D108BD9-81ED-4DB2-BD59-A6C34878D82A}">
                    <a16:rowId xmlns:a16="http://schemas.microsoft.com/office/drawing/2014/main" val="10004"/>
                  </a:ext>
                </a:extLst>
              </a:tr>
              <a:tr h="545886">
                <a:tc>
                  <a:txBody>
                    <a:bodyPr/>
                    <a:lstStyle/>
                    <a:p>
                      <a:r>
                        <a:rPr lang="zh-CN" altLang="en-US" dirty="0"/>
                        <a:t>生产工人</a:t>
                      </a:r>
                    </a:p>
                  </a:txBody>
                  <a:tcPr/>
                </a:tc>
                <a:extLst>
                  <a:ext uri="{0D108BD9-81ED-4DB2-BD59-A6C34878D82A}">
                    <a16:rowId xmlns:a16="http://schemas.microsoft.com/office/drawing/2014/main" val="10005"/>
                  </a:ext>
                </a:extLst>
              </a:tr>
              <a:tr h="545886">
                <a:tc>
                  <a:txBody>
                    <a:bodyPr/>
                    <a:lstStyle/>
                    <a:p>
                      <a:r>
                        <a:rPr lang="zh-CN" altLang="en-US" dirty="0"/>
                        <a:t>自动化设备</a:t>
                      </a:r>
                    </a:p>
                  </a:txBody>
                  <a:tcPr/>
                </a:tc>
                <a:extLst>
                  <a:ext uri="{0D108BD9-81ED-4DB2-BD59-A6C34878D82A}">
                    <a16:rowId xmlns:a16="http://schemas.microsoft.com/office/drawing/2014/main" val="10006"/>
                  </a:ext>
                </a:extLst>
              </a:tr>
            </a:tbl>
          </a:graphicData>
        </a:graphic>
      </p:graphicFrame>
      <p:sp>
        <p:nvSpPr>
          <p:cNvPr id="8" name="矩形: 圆角 7"/>
          <p:cNvSpPr/>
          <p:nvPr/>
        </p:nvSpPr>
        <p:spPr>
          <a:xfrm>
            <a:off x="4243526" y="2077370"/>
            <a:ext cx="1544715"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t>定义经理</a:t>
            </a:r>
          </a:p>
        </p:txBody>
      </p:sp>
      <p:sp>
        <p:nvSpPr>
          <p:cNvPr id="9" name="矩形: 圆角 8"/>
          <p:cNvSpPr/>
          <p:nvPr/>
        </p:nvSpPr>
        <p:spPr>
          <a:xfrm>
            <a:off x="4243525" y="2626942"/>
            <a:ext cx="1544715"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产品设计及物料清单</a:t>
            </a:r>
          </a:p>
        </p:txBody>
      </p:sp>
      <p:sp>
        <p:nvSpPr>
          <p:cNvPr id="10" name="矩形: 圆角 9"/>
          <p:cNvSpPr/>
          <p:nvPr/>
        </p:nvSpPr>
        <p:spPr>
          <a:xfrm>
            <a:off x="4230205" y="3174287"/>
            <a:ext cx="1544715"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设计加工</a:t>
            </a:r>
          </a:p>
        </p:txBody>
      </p:sp>
      <p:sp>
        <p:nvSpPr>
          <p:cNvPr id="11" name="矩形: 圆角 10"/>
          <p:cNvSpPr/>
          <p:nvPr/>
        </p:nvSpPr>
        <p:spPr>
          <a:xfrm>
            <a:off x="4451058" y="3742145"/>
            <a:ext cx="1039778"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自动操作</a:t>
            </a:r>
          </a:p>
        </p:txBody>
      </p:sp>
      <p:sp>
        <p:nvSpPr>
          <p:cNvPr id="12" name="矩形: 圆角 11"/>
          <p:cNvSpPr/>
          <p:nvPr/>
        </p:nvSpPr>
        <p:spPr>
          <a:xfrm>
            <a:off x="4451058" y="4377209"/>
            <a:ext cx="1039778"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生产计划</a:t>
            </a:r>
          </a:p>
        </p:txBody>
      </p:sp>
      <p:sp>
        <p:nvSpPr>
          <p:cNvPr id="14" name="矩形: 圆角 13"/>
          <p:cNvSpPr/>
          <p:nvPr/>
        </p:nvSpPr>
        <p:spPr>
          <a:xfrm>
            <a:off x="4243524" y="4938306"/>
            <a:ext cx="1399712"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执行／监控生产</a:t>
            </a:r>
          </a:p>
        </p:txBody>
      </p:sp>
      <p:sp>
        <p:nvSpPr>
          <p:cNvPr id="15" name="矩形: 圆角 14"/>
          <p:cNvSpPr/>
          <p:nvPr/>
        </p:nvSpPr>
        <p:spPr>
          <a:xfrm>
            <a:off x="5948036" y="4386512"/>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订单</a:t>
            </a:r>
          </a:p>
        </p:txBody>
      </p:sp>
      <p:sp>
        <p:nvSpPr>
          <p:cNvPr id="16" name="矩形: 圆角 15"/>
          <p:cNvSpPr/>
          <p:nvPr/>
        </p:nvSpPr>
        <p:spPr>
          <a:xfrm>
            <a:off x="5978124" y="4933758"/>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运行</a:t>
            </a:r>
          </a:p>
        </p:txBody>
      </p:sp>
      <p:sp>
        <p:nvSpPr>
          <p:cNvPr id="17" name="矩形: 圆角 16"/>
          <p:cNvSpPr/>
          <p:nvPr/>
        </p:nvSpPr>
        <p:spPr>
          <a:xfrm>
            <a:off x="7406935" y="4933758"/>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回溯</a:t>
            </a:r>
          </a:p>
        </p:txBody>
      </p:sp>
      <p:sp>
        <p:nvSpPr>
          <p:cNvPr id="18" name="矩形: 圆角 17"/>
          <p:cNvSpPr/>
          <p:nvPr/>
        </p:nvSpPr>
        <p:spPr>
          <a:xfrm>
            <a:off x="7406935" y="3746791"/>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仿真</a:t>
            </a:r>
          </a:p>
        </p:txBody>
      </p:sp>
      <p:sp>
        <p:nvSpPr>
          <p:cNvPr id="19" name="矩形: 圆角 18"/>
          <p:cNvSpPr/>
          <p:nvPr/>
        </p:nvSpPr>
        <p:spPr>
          <a:xfrm>
            <a:off x="6271086" y="3184649"/>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设计变更</a:t>
            </a:r>
          </a:p>
        </p:txBody>
      </p:sp>
      <p:cxnSp>
        <p:nvCxnSpPr>
          <p:cNvPr id="21" name="直接箭头连接符 20"/>
          <p:cNvCxnSpPr>
            <a:endCxn id="9" idx="0"/>
          </p:cNvCxnSpPr>
          <p:nvPr/>
        </p:nvCxnSpPr>
        <p:spPr>
          <a:xfrm>
            <a:off x="5007006" y="2459110"/>
            <a:ext cx="8877" cy="1678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7" name="直接箭头连接符 26"/>
          <p:cNvCxnSpPr>
            <a:stCxn id="9" idx="2"/>
          </p:cNvCxnSpPr>
          <p:nvPr/>
        </p:nvCxnSpPr>
        <p:spPr>
          <a:xfrm flipH="1">
            <a:off x="5007006" y="3008682"/>
            <a:ext cx="8877" cy="1656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p:cNvCxnSpPr>
            <a:stCxn id="10" idx="2"/>
          </p:cNvCxnSpPr>
          <p:nvPr/>
        </p:nvCxnSpPr>
        <p:spPr>
          <a:xfrm>
            <a:off x="5002563" y="3556027"/>
            <a:ext cx="4443" cy="177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3" name="直接箭头连接符 32"/>
          <p:cNvCxnSpPr>
            <a:stCxn id="12" idx="2"/>
          </p:cNvCxnSpPr>
          <p:nvPr/>
        </p:nvCxnSpPr>
        <p:spPr>
          <a:xfrm>
            <a:off x="4970947" y="4758949"/>
            <a:ext cx="0" cy="1793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7" name="直接箭头连接符 36"/>
          <p:cNvCxnSpPr/>
          <p:nvPr/>
        </p:nvCxnSpPr>
        <p:spPr>
          <a:xfrm>
            <a:off x="5788240" y="3390422"/>
            <a:ext cx="482846"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9" name="连接符: 肘形 38"/>
          <p:cNvCxnSpPr>
            <a:endCxn id="18" idx="0"/>
          </p:cNvCxnSpPr>
          <p:nvPr/>
        </p:nvCxnSpPr>
        <p:spPr>
          <a:xfrm>
            <a:off x="7220996" y="3375519"/>
            <a:ext cx="660894" cy="371272"/>
          </a:xfrm>
          <a:prstGeom prst="bentConnector2">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46" name="连接符: 肘形 45"/>
          <p:cNvCxnSpPr>
            <a:stCxn id="19" idx="2"/>
            <a:endCxn id="12" idx="0"/>
          </p:cNvCxnSpPr>
          <p:nvPr/>
        </p:nvCxnSpPr>
        <p:spPr>
          <a:xfrm rot="5400000">
            <a:off x="5453084" y="3084252"/>
            <a:ext cx="810820" cy="1775094"/>
          </a:xfrm>
          <a:prstGeom prst="bentConnector3">
            <a:avLst>
              <a:gd name="adj1" fmla="val 7518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9" name="直接箭头连接符 48"/>
          <p:cNvCxnSpPr/>
          <p:nvPr/>
        </p:nvCxnSpPr>
        <p:spPr>
          <a:xfrm>
            <a:off x="5490836" y="3933015"/>
            <a:ext cx="1916099" cy="0"/>
          </a:xfrm>
          <a:prstGeom prst="straightConnector1">
            <a:avLst/>
          </a:prstGeom>
          <a:ln>
            <a:headEnd type="triangle"/>
            <a:tailEnd type="triangle"/>
          </a:ln>
        </p:spPr>
        <p:style>
          <a:lnRef idx="2">
            <a:schemeClr val="accent2"/>
          </a:lnRef>
          <a:fillRef idx="0">
            <a:schemeClr val="accent2"/>
          </a:fillRef>
          <a:effectRef idx="1">
            <a:schemeClr val="accent2"/>
          </a:effectRef>
          <a:fontRef idx="minor">
            <a:schemeClr val="tx1"/>
          </a:fontRef>
        </p:style>
      </p:cxnSp>
      <p:cxnSp>
        <p:nvCxnSpPr>
          <p:cNvPr id="51" name="直接箭头连接符 50"/>
          <p:cNvCxnSpPr>
            <a:endCxn id="12" idx="3"/>
          </p:cNvCxnSpPr>
          <p:nvPr/>
        </p:nvCxnSpPr>
        <p:spPr>
          <a:xfrm flipH="1">
            <a:off x="5490836" y="4568079"/>
            <a:ext cx="45720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3" name="直接箭头连接符 52"/>
          <p:cNvCxnSpPr>
            <a:stCxn id="14" idx="3"/>
            <a:endCxn id="16" idx="1"/>
          </p:cNvCxnSpPr>
          <p:nvPr/>
        </p:nvCxnSpPr>
        <p:spPr>
          <a:xfrm flipV="1">
            <a:off x="5643236" y="5124628"/>
            <a:ext cx="334888" cy="454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5" name="直接箭头连接符 54"/>
          <p:cNvCxnSpPr>
            <a:stCxn id="16" idx="3"/>
            <a:endCxn id="17" idx="1"/>
          </p:cNvCxnSpPr>
          <p:nvPr/>
        </p:nvCxnSpPr>
        <p:spPr>
          <a:xfrm>
            <a:off x="6928034" y="5124628"/>
            <a:ext cx="47890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8" name="矩形: 圆角 57"/>
          <p:cNvSpPr/>
          <p:nvPr/>
        </p:nvSpPr>
        <p:spPr>
          <a:xfrm>
            <a:off x="5383539" y="5455577"/>
            <a:ext cx="949910" cy="3817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t>自动化设备运行</a:t>
            </a:r>
          </a:p>
        </p:txBody>
      </p:sp>
      <p:cxnSp>
        <p:nvCxnSpPr>
          <p:cNvPr id="60" name="连接符: 肘形 59"/>
          <p:cNvCxnSpPr/>
          <p:nvPr/>
        </p:nvCxnSpPr>
        <p:spPr>
          <a:xfrm rot="10800000" flipH="1" flipV="1">
            <a:off x="4451058" y="4010986"/>
            <a:ext cx="932481" cy="1713432"/>
          </a:xfrm>
          <a:prstGeom prst="bentConnector3">
            <a:avLst>
              <a:gd name="adj1" fmla="val -5593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3" name="连接符: 肘形 62"/>
          <p:cNvCxnSpPr/>
          <p:nvPr/>
        </p:nvCxnSpPr>
        <p:spPr>
          <a:xfrm>
            <a:off x="4948914" y="5230870"/>
            <a:ext cx="440159" cy="330949"/>
          </a:xfrm>
          <a:prstGeom prst="bentConnector3">
            <a:avLst>
              <a:gd name="adj1" fmla="val -42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7" name="连接符: 肘形 66"/>
          <p:cNvCxnSpPr>
            <a:stCxn id="58" idx="3"/>
            <a:endCxn id="17" idx="2"/>
          </p:cNvCxnSpPr>
          <p:nvPr/>
        </p:nvCxnSpPr>
        <p:spPr>
          <a:xfrm flipV="1">
            <a:off x="6333449" y="5315498"/>
            <a:ext cx="1548441" cy="330949"/>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61" hidden="1"/>
          <p:cNvGraphicFramePr>
            <a:graphicFrameLocks/>
          </p:cNvGraphicFramePr>
          <p:nvPr>
            <p:custDataLst>
              <p:tags r:id="rId2"/>
            </p:custDataLst>
          </p:nvPr>
        </p:nvGraphicFramePr>
        <p:xfrm>
          <a:off x="2117" y="3386"/>
          <a:ext cx="2116" cy="1586"/>
        </p:xfrm>
        <a:graphic>
          <a:graphicData uri="http://schemas.openxmlformats.org/presentationml/2006/ole">
            <mc:AlternateContent xmlns:mc="http://schemas.openxmlformats.org/markup-compatibility/2006">
              <mc:Choice xmlns:v="urn:schemas-microsoft-com:vml" Requires="v">
                <p:oleObj spid="_x0000_s3076" name="think-cell Slide" r:id="rId7" imgW="360" imgH="360" progId="TCLayout.ActiveDocument.1">
                  <p:embed/>
                </p:oleObj>
              </mc:Choice>
              <mc:Fallback>
                <p:oleObj name="think-cell Slide" r:id="rId7" imgW="360" imgH="360" progId="TCLayout.ActiveDocument.1">
                  <p:embed/>
                  <p:pic>
                    <p:nvPicPr>
                      <p:cNvPr id="29698" name="Object 61" hidden="1"/>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7" y="3386"/>
                        <a:ext cx="2116" cy="158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29699" name="Rectangle 5"/>
          <p:cNvSpPr>
            <a:spLocks noChangeArrowheads="1"/>
          </p:cNvSpPr>
          <p:nvPr/>
        </p:nvSpPr>
        <p:spPr bwMode="auto">
          <a:xfrm>
            <a:off x="719668" y="5006154"/>
            <a:ext cx="5357284" cy="452202"/>
          </a:xfrm>
          <a:custGeom>
            <a:avLst/>
            <a:gdLst>
              <a:gd name="T0" fmla="*/ 0 w 4017904"/>
              <a:gd name="T1" fmla="*/ 0 h 452438"/>
              <a:gd name="T2" fmla="*/ 4017904 w 4017904"/>
              <a:gd name="T3" fmla="*/ 452438 h 452438"/>
            </a:gdLst>
            <a:ahLst/>
            <a:cxnLst/>
            <a:rect l="T0" t="T1" r="T2" b="T3"/>
            <a:pathLst>
              <a:path w="4017904" h="452438">
                <a:moveTo>
                  <a:pt x="0" y="0"/>
                </a:moveTo>
                <a:lnTo>
                  <a:pt x="4012794" y="0"/>
                </a:lnTo>
                <a:cubicBezTo>
                  <a:pt x="3922758" y="35183"/>
                  <a:pt x="3859213" y="122884"/>
                  <a:pt x="3859213" y="225426"/>
                </a:cubicBezTo>
                <a:cubicBezTo>
                  <a:pt x="3859213" y="329859"/>
                  <a:pt x="3925123" y="418899"/>
                  <a:pt x="4017904" y="452438"/>
                </a:cubicBezTo>
                <a:lnTo>
                  <a:pt x="0" y="452438"/>
                </a:lnTo>
                <a:lnTo>
                  <a:pt x="0" y="0"/>
                </a:lnTo>
                <a:close/>
              </a:path>
            </a:pathLst>
          </a:custGeom>
          <a:solidFill>
            <a:schemeClr val="hlink"/>
          </a:solidFill>
          <a:ln w="9525" algn="ctr">
            <a:noFill/>
            <a:miter lim="800000"/>
            <a:headEnd/>
            <a:tailEnd/>
          </a:ln>
        </p:spPr>
        <p:txBody>
          <a:bodyPr lIns="107944" tIns="46776" rIns="107944" bIns="46776" anchor="ctr"/>
          <a:lstStyle/>
          <a:p>
            <a:pPr defTabSz="913943" eaLnBrk="0" fontAlgn="base" hangingPunct="0">
              <a:spcBef>
                <a:spcPct val="0"/>
              </a:spcBef>
              <a:spcAft>
                <a:spcPct val="0"/>
              </a:spcAft>
              <a:buSzPct val="100000"/>
            </a:pPr>
            <a:r>
              <a:rPr lang="zh-CN" altLang="en-US" sz="1599" dirty="0">
                <a:solidFill>
                  <a:srgbClr val="FFFFFF"/>
                </a:solidFill>
                <a:latin typeface="Arial" charset="0"/>
                <a:ea typeface="MS PGothic" pitchFamily="34" charset="-128"/>
              </a:rPr>
              <a:t>从产品到生产</a:t>
            </a:r>
            <a:endParaRPr lang="en-US" sz="1599" dirty="0">
              <a:solidFill>
                <a:srgbClr val="FFFFFF"/>
              </a:solidFill>
              <a:latin typeface="Arial" charset="0"/>
              <a:ea typeface="MS PGothic" pitchFamily="34" charset="-128"/>
            </a:endParaRPr>
          </a:p>
        </p:txBody>
      </p:sp>
      <p:sp>
        <p:nvSpPr>
          <p:cNvPr id="29700" name="Rectangle 2"/>
          <p:cNvSpPr>
            <a:spLocks noGrp="1" noChangeArrowheads="1"/>
          </p:cNvSpPr>
          <p:nvPr>
            <p:ph type="title" idx="4294967295"/>
          </p:nvPr>
        </p:nvSpPr>
        <p:spPr/>
        <p:txBody>
          <a:bodyPr/>
          <a:lstStyle/>
          <a:p>
            <a:pPr eaLnBrk="1" hangingPunct="1"/>
            <a:r>
              <a:rPr lang="zh-CN" altLang="en-US" dirty="0" smtClean="0"/>
              <a:t>未来制造业：覆盖产品开发与生产过程的全产品生命周期</a:t>
            </a:r>
            <a:endParaRPr lang="en-US" dirty="0" smtClean="0"/>
          </a:p>
        </p:txBody>
      </p:sp>
      <p:sp>
        <p:nvSpPr>
          <p:cNvPr id="7" name="Freihandform 6"/>
          <p:cNvSpPr>
            <a:spLocks/>
          </p:cNvSpPr>
          <p:nvPr/>
        </p:nvSpPr>
        <p:spPr bwMode="auto">
          <a:xfrm>
            <a:off x="1174751" y="1853447"/>
            <a:ext cx="10170583" cy="2909959"/>
          </a:xfrm>
          <a:custGeom>
            <a:avLst/>
            <a:gdLst>
              <a:gd name="T0" fmla="*/ 0 w 7353300"/>
              <a:gd name="T1" fmla="*/ 2152650 h 2806700"/>
              <a:gd name="T2" fmla="*/ 3667254 w 7353300"/>
              <a:gd name="T3" fmla="*/ 2806700 h 2806700"/>
              <a:gd name="T4" fmla="*/ 6360524 w 7353300"/>
              <a:gd name="T5" fmla="*/ 977900 h 2806700"/>
              <a:gd name="T6" fmla="*/ 8859002 w 7353300"/>
              <a:gd name="T7" fmla="*/ 266700 h 2806700"/>
              <a:gd name="T8" fmla="*/ 9807569 w 7353300"/>
              <a:gd name="T9" fmla="*/ 444500 h 2806700"/>
              <a:gd name="T10" fmla="*/ 9248593 w 7353300"/>
              <a:gd name="T11" fmla="*/ 0 h 2806700"/>
              <a:gd name="T12" fmla="*/ 7486956 w 7353300"/>
              <a:gd name="T13" fmla="*/ 19050 h 2806700"/>
              <a:gd name="T14" fmla="*/ 8189912 w 7353300"/>
              <a:gd name="T15" fmla="*/ 146050 h 2806700"/>
              <a:gd name="T16" fmla="*/ 4734397 w 7353300"/>
              <a:gd name="T17" fmla="*/ 552450 h 2806700"/>
              <a:gd name="T18" fmla="*/ 0 w 7353300"/>
              <a:gd name="T19" fmla="*/ 2152650 h 28067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53300"/>
              <a:gd name="T31" fmla="*/ 0 h 2806700"/>
              <a:gd name="T32" fmla="*/ 7353300 w 7353300"/>
              <a:gd name="T33" fmla="*/ 2806700 h 28067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53300" h="2806700">
                <a:moveTo>
                  <a:pt x="0" y="2152650"/>
                </a:moveTo>
                <a:lnTo>
                  <a:pt x="2749550" y="2806700"/>
                </a:lnTo>
                <a:cubicBezTo>
                  <a:pt x="3342217" y="1767417"/>
                  <a:pt x="4088640" y="1348591"/>
                  <a:pt x="4768850" y="977900"/>
                </a:cubicBezTo>
                <a:cubicBezTo>
                  <a:pt x="5557308" y="548217"/>
                  <a:pt x="6174317" y="375708"/>
                  <a:pt x="6642100" y="266700"/>
                </a:cubicBezTo>
                <a:lnTo>
                  <a:pt x="7353300" y="444500"/>
                </a:lnTo>
                <a:lnTo>
                  <a:pt x="6934200" y="0"/>
                </a:lnTo>
                <a:lnTo>
                  <a:pt x="5613400" y="19050"/>
                </a:lnTo>
                <a:lnTo>
                  <a:pt x="6140450" y="146050"/>
                </a:lnTo>
                <a:cubicBezTo>
                  <a:pt x="5567892" y="168275"/>
                  <a:pt x="4763558" y="268817"/>
                  <a:pt x="3549650" y="552450"/>
                </a:cubicBezTo>
                <a:cubicBezTo>
                  <a:pt x="2335742" y="836083"/>
                  <a:pt x="819150" y="1538817"/>
                  <a:pt x="0" y="2152650"/>
                </a:cubicBezTo>
                <a:close/>
              </a:path>
            </a:pathLst>
          </a:custGeom>
          <a:solidFill>
            <a:srgbClr val="3379AA"/>
          </a:solidFill>
          <a:ln>
            <a:noFill/>
          </a:ln>
          <a:effectLst>
            <a:outerShdw blurRad="63500" dist="38100" dir="2700000" algn="tl" rotWithShape="0">
              <a:srgbClr val="000000">
                <a:alpha val="39998"/>
              </a:srgbClr>
            </a:outerShdw>
          </a:effectLst>
          <a:extLst/>
        </p:spPr>
        <p:txBody>
          <a:bodyPr wrap="none" lIns="0" tIns="0" rIns="0" bIns="0" anchor="ctr"/>
          <a:lstStyle/>
          <a:p>
            <a:pPr defTabSz="913943" fontAlgn="base">
              <a:spcBef>
                <a:spcPct val="0"/>
              </a:spcBef>
              <a:spcAft>
                <a:spcPct val="0"/>
              </a:spcAft>
              <a:defRPr/>
            </a:pPr>
            <a:endParaRPr lang="de-DE" sz="1399">
              <a:solidFill>
                <a:srgbClr val="ADBECB"/>
              </a:solidFill>
              <a:latin typeface="Arial" charset="0"/>
              <a:ea typeface="ＭＳ Ｐゴシック" charset="0"/>
            </a:endParaRPr>
          </a:p>
        </p:txBody>
      </p:sp>
      <p:sp>
        <p:nvSpPr>
          <p:cNvPr id="29702" name="Rectangle 4"/>
          <p:cNvSpPr>
            <a:spLocks noChangeArrowheads="1"/>
          </p:cNvSpPr>
          <p:nvPr/>
        </p:nvSpPr>
        <p:spPr bwMode="auto">
          <a:xfrm>
            <a:off x="717555" y="3430477"/>
            <a:ext cx="1256100" cy="193798"/>
          </a:xfrm>
          <a:prstGeom prst="rect">
            <a:avLst/>
          </a:prstGeom>
          <a:noFill/>
          <a:ln w="9525">
            <a:noFill/>
            <a:miter lim="800000"/>
            <a:headEnd/>
            <a:tailEnd/>
          </a:ln>
        </p:spPr>
        <p:txBody>
          <a:bodyPr wrap="none" lIns="0" tIns="0" rIns="0" bIns="0" anchor="ctr">
            <a:spAutoFit/>
          </a:bodyPr>
          <a:lstStyle/>
          <a:p>
            <a:pPr defTabSz="761619" fontAlgn="base">
              <a:lnSpc>
                <a:spcPct val="90000"/>
              </a:lnSpc>
              <a:spcBef>
                <a:spcPct val="0"/>
              </a:spcBef>
              <a:spcAft>
                <a:spcPct val="0"/>
              </a:spcAft>
              <a:buSzPct val="100000"/>
            </a:pPr>
            <a:r>
              <a:rPr lang="zh-CN" altLang="en-US" sz="1399" dirty="0">
                <a:solidFill>
                  <a:srgbClr val="245062"/>
                </a:solidFill>
                <a:latin typeface="Arial" charset="0"/>
                <a:ea typeface="MS PGothic" pitchFamily="34" charset="-128"/>
                <a:sym typeface="Arial" pitchFamily="34" charset="0"/>
              </a:rPr>
              <a:t>产品设计与研发</a:t>
            </a:r>
            <a:endParaRPr lang="en-US" sz="1399" dirty="0">
              <a:solidFill>
                <a:srgbClr val="245062"/>
              </a:solidFill>
              <a:latin typeface="Arial" charset="0"/>
              <a:ea typeface="MS PGothic" pitchFamily="34" charset="-128"/>
              <a:sym typeface="Arial" pitchFamily="34" charset="0"/>
            </a:endParaRPr>
          </a:p>
        </p:txBody>
      </p:sp>
      <p:sp>
        <p:nvSpPr>
          <p:cNvPr id="8" name="Freihandform 7"/>
          <p:cNvSpPr>
            <a:spLocks/>
          </p:cNvSpPr>
          <p:nvPr/>
        </p:nvSpPr>
        <p:spPr bwMode="auto">
          <a:xfrm>
            <a:off x="8945034" y="1720154"/>
            <a:ext cx="2410884" cy="447442"/>
          </a:xfrm>
          <a:custGeom>
            <a:avLst/>
            <a:gdLst>
              <a:gd name="T0" fmla="*/ 0 w 1744134"/>
              <a:gd name="T1" fmla="*/ 0 h 431800"/>
              <a:gd name="T2" fmla="*/ 1740959 w 1744134"/>
              <a:gd name="T3" fmla="*/ 431800 h 431800"/>
              <a:gd name="T4" fmla="*/ 1428262 w 1744134"/>
              <a:gd name="T5" fmla="*/ 67733 h 431800"/>
              <a:gd name="T6" fmla="*/ 0 w 1744134"/>
              <a:gd name="T7" fmla="*/ 0 h 431800"/>
              <a:gd name="T8" fmla="*/ 0 60000 65536"/>
              <a:gd name="T9" fmla="*/ 0 60000 65536"/>
              <a:gd name="T10" fmla="*/ 0 60000 65536"/>
              <a:gd name="T11" fmla="*/ 0 60000 65536"/>
              <a:gd name="T12" fmla="*/ 0 w 1744134"/>
              <a:gd name="T13" fmla="*/ 0 h 431800"/>
              <a:gd name="T14" fmla="*/ 1744134 w 1744134"/>
              <a:gd name="T15" fmla="*/ 431800 h 431800"/>
            </a:gdLst>
            <a:ahLst/>
            <a:cxnLst>
              <a:cxn ang="T8">
                <a:pos x="T0" y="T1"/>
              </a:cxn>
              <a:cxn ang="T9">
                <a:pos x="T2" y="T3"/>
              </a:cxn>
              <a:cxn ang="T10">
                <a:pos x="T4" y="T5"/>
              </a:cxn>
              <a:cxn ang="T11">
                <a:pos x="T6" y="T7"/>
              </a:cxn>
            </a:cxnLst>
            <a:rect l="T12" t="T13" r="T14" b="T15"/>
            <a:pathLst>
              <a:path w="1744134" h="431800">
                <a:moveTo>
                  <a:pt x="0" y="0"/>
                </a:moveTo>
                <a:lnTo>
                  <a:pt x="1744134" y="431800"/>
                </a:lnTo>
                <a:lnTo>
                  <a:pt x="1430867" y="67733"/>
                </a:lnTo>
                <a:lnTo>
                  <a:pt x="0" y="0"/>
                </a:lnTo>
                <a:close/>
              </a:path>
            </a:pathLst>
          </a:custGeom>
          <a:solidFill>
            <a:schemeClr val="accent2"/>
          </a:solidFill>
          <a:ln w="9525">
            <a:solidFill>
              <a:srgbClr val="7F7F7F"/>
            </a:solidFill>
            <a:round/>
            <a:headEnd/>
            <a:tailEnd/>
          </a:ln>
          <a:effectLst>
            <a:outerShdw blurRad="63500" dist="38100" dir="2700000" algn="tl" rotWithShape="0">
              <a:srgbClr val="000000">
                <a:alpha val="39998"/>
              </a:srgbClr>
            </a:outerShdw>
          </a:effectLst>
        </p:spPr>
        <p:txBody>
          <a:bodyPr wrap="none" lIns="0" tIns="0" rIns="0" bIns="0" anchor="ctr"/>
          <a:lstStyle/>
          <a:p>
            <a:pPr defTabSz="913943" fontAlgn="base">
              <a:spcBef>
                <a:spcPct val="0"/>
              </a:spcBef>
              <a:spcAft>
                <a:spcPct val="0"/>
              </a:spcAft>
              <a:defRPr/>
            </a:pPr>
            <a:endParaRPr lang="de-DE" sz="1399">
              <a:solidFill>
                <a:srgbClr val="ADBECB"/>
              </a:solidFill>
              <a:latin typeface="Arial" charset="0"/>
              <a:ea typeface="ＭＳ Ｐゴシック" charset="0"/>
            </a:endParaRPr>
          </a:p>
        </p:txBody>
      </p:sp>
      <p:sp>
        <p:nvSpPr>
          <p:cNvPr id="29704" name="Rectangle 4"/>
          <p:cNvSpPr>
            <a:spLocks noChangeArrowheads="1"/>
          </p:cNvSpPr>
          <p:nvPr/>
        </p:nvSpPr>
        <p:spPr bwMode="auto">
          <a:xfrm>
            <a:off x="1873254" y="2746624"/>
            <a:ext cx="717771" cy="193798"/>
          </a:xfrm>
          <a:prstGeom prst="rect">
            <a:avLst/>
          </a:prstGeom>
          <a:noFill/>
          <a:ln w="9525">
            <a:noFill/>
            <a:miter lim="800000"/>
            <a:headEnd/>
            <a:tailEnd/>
          </a:ln>
        </p:spPr>
        <p:txBody>
          <a:bodyPr wrap="none" lIns="0" tIns="0" rIns="0" bIns="0" anchor="ctr">
            <a:spAutoFit/>
          </a:bodyPr>
          <a:lstStyle/>
          <a:p>
            <a:pPr defTabSz="761619" fontAlgn="base">
              <a:lnSpc>
                <a:spcPct val="90000"/>
              </a:lnSpc>
              <a:spcBef>
                <a:spcPct val="0"/>
              </a:spcBef>
              <a:spcAft>
                <a:spcPct val="0"/>
              </a:spcAft>
              <a:buSzPct val="100000"/>
            </a:pPr>
            <a:r>
              <a:rPr lang="zh-CN" altLang="en-US" sz="1399" dirty="0">
                <a:solidFill>
                  <a:srgbClr val="245062"/>
                </a:solidFill>
                <a:latin typeface="Arial" charset="0"/>
                <a:ea typeface="MS PGothic" pitchFamily="34" charset="-128"/>
                <a:sym typeface="Arial" pitchFamily="34" charset="0"/>
              </a:rPr>
              <a:t>生产规划</a:t>
            </a:r>
            <a:endParaRPr lang="en-US" sz="1399" dirty="0">
              <a:solidFill>
                <a:srgbClr val="245062"/>
              </a:solidFill>
              <a:latin typeface="Arial" charset="0"/>
              <a:ea typeface="MS PGothic" pitchFamily="34" charset="-128"/>
              <a:sym typeface="Arial" pitchFamily="34" charset="0"/>
            </a:endParaRPr>
          </a:p>
        </p:txBody>
      </p:sp>
      <p:sp>
        <p:nvSpPr>
          <p:cNvPr id="29705" name="Rectangle 4"/>
          <p:cNvSpPr>
            <a:spLocks noChangeArrowheads="1"/>
          </p:cNvSpPr>
          <p:nvPr/>
        </p:nvSpPr>
        <p:spPr bwMode="auto">
          <a:xfrm>
            <a:off x="3515790" y="2106401"/>
            <a:ext cx="717771" cy="193798"/>
          </a:xfrm>
          <a:prstGeom prst="rect">
            <a:avLst/>
          </a:prstGeom>
          <a:noFill/>
          <a:ln w="9525">
            <a:noFill/>
            <a:miter lim="800000"/>
            <a:headEnd/>
            <a:tailEnd/>
          </a:ln>
        </p:spPr>
        <p:txBody>
          <a:bodyPr wrap="none" lIns="0" tIns="0" rIns="0" bIns="0" anchor="ctr">
            <a:spAutoFit/>
          </a:bodyPr>
          <a:lstStyle/>
          <a:p>
            <a:pPr defTabSz="761619" fontAlgn="base">
              <a:lnSpc>
                <a:spcPct val="90000"/>
              </a:lnSpc>
              <a:spcBef>
                <a:spcPct val="0"/>
              </a:spcBef>
              <a:spcAft>
                <a:spcPct val="0"/>
              </a:spcAft>
              <a:buSzPct val="100000"/>
            </a:pPr>
            <a:r>
              <a:rPr lang="zh-CN" altLang="en-US" sz="1399" dirty="0">
                <a:solidFill>
                  <a:srgbClr val="245062"/>
                </a:solidFill>
                <a:latin typeface="Arial" charset="0"/>
                <a:ea typeface="MS PGothic" pitchFamily="34" charset="-128"/>
                <a:sym typeface="Arial" pitchFamily="34" charset="0"/>
              </a:rPr>
              <a:t>生产工程</a:t>
            </a:r>
            <a:endParaRPr lang="en-US" sz="1399" dirty="0">
              <a:solidFill>
                <a:srgbClr val="245062"/>
              </a:solidFill>
              <a:latin typeface="Arial" charset="0"/>
              <a:ea typeface="MS PGothic" pitchFamily="34" charset="-128"/>
              <a:sym typeface="Arial" pitchFamily="34" charset="0"/>
            </a:endParaRPr>
          </a:p>
        </p:txBody>
      </p:sp>
      <p:sp>
        <p:nvSpPr>
          <p:cNvPr id="29706" name="Rectangle 4"/>
          <p:cNvSpPr>
            <a:spLocks noChangeArrowheads="1"/>
          </p:cNvSpPr>
          <p:nvPr/>
        </p:nvSpPr>
        <p:spPr bwMode="auto">
          <a:xfrm>
            <a:off x="5579536" y="1716868"/>
            <a:ext cx="717771" cy="193798"/>
          </a:xfrm>
          <a:prstGeom prst="rect">
            <a:avLst/>
          </a:prstGeom>
          <a:noFill/>
          <a:ln w="9525">
            <a:noFill/>
            <a:miter lim="800000"/>
            <a:headEnd/>
            <a:tailEnd/>
          </a:ln>
        </p:spPr>
        <p:txBody>
          <a:bodyPr wrap="none" lIns="0" tIns="0" rIns="0" bIns="0" anchor="ctr">
            <a:spAutoFit/>
          </a:bodyPr>
          <a:lstStyle/>
          <a:p>
            <a:pPr defTabSz="761619" fontAlgn="base">
              <a:lnSpc>
                <a:spcPct val="90000"/>
              </a:lnSpc>
              <a:spcBef>
                <a:spcPct val="0"/>
              </a:spcBef>
              <a:spcAft>
                <a:spcPct val="0"/>
              </a:spcAft>
              <a:buSzPct val="100000"/>
            </a:pPr>
            <a:r>
              <a:rPr lang="zh-CN" altLang="en-US" sz="1399" dirty="0">
                <a:solidFill>
                  <a:srgbClr val="245062"/>
                </a:solidFill>
                <a:latin typeface="Arial" charset="0"/>
                <a:ea typeface="MS PGothic" pitchFamily="34" charset="-128"/>
                <a:sym typeface="Arial" pitchFamily="34" charset="0"/>
              </a:rPr>
              <a:t>生产执行</a:t>
            </a:r>
            <a:endParaRPr lang="en-US" sz="1399" dirty="0">
              <a:solidFill>
                <a:srgbClr val="245062"/>
              </a:solidFill>
              <a:latin typeface="Arial" charset="0"/>
              <a:ea typeface="MS PGothic" pitchFamily="34" charset="-128"/>
              <a:sym typeface="Arial" pitchFamily="34" charset="0"/>
            </a:endParaRPr>
          </a:p>
        </p:txBody>
      </p:sp>
      <p:sp>
        <p:nvSpPr>
          <p:cNvPr id="29707" name="Rectangle 4"/>
          <p:cNvSpPr>
            <a:spLocks noChangeArrowheads="1"/>
          </p:cNvSpPr>
          <p:nvPr/>
        </p:nvSpPr>
        <p:spPr bwMode="auto">
          <a:xfrm>
            <a:off x="7258054" y="1497127"/>
            <a:ext cx="358886" cy="193798"/>
          </a:xfrm>
          <a:prstGeom prst="rect">
            <a:avLst/>
          </a:prstGeom>
          <a:noFill/>
          <a:ln w="9525">
            <a:noFill/>
            <a:miter lim="800000"/>
            <a:headEnd/>
            <a:tailEnd/>
          </a:ln>
        </p:spPr>
        <p:txBody>
          <a:bodyPr wrap="none" lIns="0" tIns="0" rIns="0" bIns="0" anchor="ctr">
            <a:spAutoFit/>
          </a:bodyPr>
          <a:lstStyle/>
          <a:p>
            <a:pPr defTabSz="761619" fontAlgn="base">
              <a:lnSpc>
                <a:spcPct val="90000"/>
              </a:lnSpc>
              <a:spcBef>
                <a:spcPct val="0"/>
              </a:spcBef>
              <a:spcAft>
                <a:spcPct val="0"/>
              </a:spcAft>
              <a:buSzPct val="100000"/>
            </a:pPr>
            <a:r>
              <a:rPr lang="zh-CN" altLang="en-US" sz="1399" dirty="0">
                <a:solidFill>
                  <a:srgbClr val="245062"/>
                </a:solidFill>
                <a:latin typeface="Arial" charset="0"/>
                <a:ea typeface="MS PGothic" pitchFamily="34" charset="-128"/>
                <a:sym typeface="Arial" pitchFamily="34" charset="0"/>
              </a:rPr>
              <a:t>服务</a:t>
            </a:r>
            <a:endParaRPr lang="en-US" sz="1399" dirty="0">
              <a:solidFill>
                <a:srgbClr val="245062"/>
              </a:solidFill>
              <a:latin typeface="Arial" charset="0"/>
              <a:ea typeface="MS PGothic" pitchFamily="34" charset="-128"/>
              <a:sym typeface="Arial" pitchFamily="34" charset="0"/>
            </a:endParaRPr>
          </a:p>
        </p:txBody>
      </p:sp>
      <p:sp>
        <p:nvSpPr>
          <p:cNvPr id="2" name="Freihandform 1"/>
          <p:cNvSpPr>
            <a:spLocks/>
          </p:cNvSpPr>
          <p:nvPr/>
        </p:nvSpPr>
        <p:spPr bwMode="auto">
          <a:xfrm>
            <a:off x="986373" y="3640028"/>
            <a:ext cx="4064000" cy="1021818"/>
          </a:xfrm>
          <a:custGeom>
            <a:avLst/>
            <a:gdLst>
              <a:gd name="T0" fmla="*/ 0 w 2937933"/>
              <a:gd name="T1" fmla="*/ 346575 h 986367"/>
              <a:gd name="T2" fmla="*/ 0 w 2937933"/>
              <a:gd name="T3" fmla="*/ 346575 h 986367"/>
              <a:gd name="T4" fmla="*/ 533689 w 2937933"/>
              <a:gd name="T5" fmla="*/ 25358 h 986367"/>
              <a:gd name="T6" fmla="*/ 2160169 w 2937933"/>
              <a:gd name="T7" fmla="*/ 0 h 986367"/>
              <a:gd name="T8" fmla="*/ 2939523 w 2937933"/>
              <a:gd name="T9" fmla="*/ 600167 h 986367"/>
              <a:gd name="T10" fmla="*/ 2672679 w 2937933"/>
              <a:gd name="T11" fmla="*/ 984781 h 986367"/>
              <a:gd name="T12" fmla="*/ 0 w 2937933"/>
              <a:gd name="T13" fmla="*/ 346575 h 986367"/>
              <a:gd name="T14" fmla="*/ 0 60000 65536"/>
              <a:gd name="T15" fmla="*/ 0 60000 65536"/>
              <a:gd name="T16" fmla="*/ 0 60000 65536"/>
              <a:gd name="T17" fmla="*/ 0 60000 65536"/>
              <a:gd name="T18" fmla="*/ 0 60000 65536"/>
              <a:gd name="T19" fmla="*/ 0 60000 65536"/>
              <a:gd name="T20" fmla="*/ 0 60000 65536"/>
              <a:gd name="T21" fmla="*/ 0 w 2937933"/>
              <a:gd name="T22" fmla="*/ 0 h 986367"/>
              <a:gd name="T23" fmla="*/ 2937933 w 2937933"/>
              <a:gd name="T24" fmla="*/ 986367 h 9863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37933" h="986367">
                <a:moveTo>
                  <a:pt x="0" y="347133"/>
                </a:moveTo>
                <a:lnTo>
                  <a:pt x="0" y="347133"/>
                </a:lnTo>
                <a:lnTo>
                  <a:pt x="533400" y="25400"/>
                </a:lnTo>
                <a:lnTo>
                  <a:pt x="2159000" y="0"/>
                </a:lnTo>
                <a:lnTo>
                  <a:pt x="2937933" y="601133"/>
                </a:lnTo>
                <a:lnTo>
                  <a:pt x="2671233" y="986367"/>
                </a:lnTo>
                <a:lnTo>
                  <a:pt x="0" y="347133"/>
                </a:lnTo>
                <a:close/>
              </a:path>
            </a:pathLst>
          </a:custGeom>
          <a:solidFill>
            <a:schemeClr val="accent2"/>
          </a:solidFill>
          <a:ln w="9525">
            <a:solidFill>
              <a:srgbClr val="7F7F7F"/>
            </a:solidFill>
            <a:round/>
            <a:headEnd/>
            <a:tailEnd/>
          </a:ln>
          <a:effectLst>
            <a:outerShdw blurRad="63500" dist="38100" dir="2700000" algn="tl" rotWithShape="0">
              <a:srgbClr val="000000">
                <a:alpha val="39998"/>
              </a:srgbClr>
            </a:outerShdw>
          </a:effectLst>
        </p:spPr>
        <p:txBody>
          <a:bodyPr wrap="none" lIns="0" tIns="0" rIns="0" bIns="0" anchor="ctr"/>
          <a:lstStyle/>
          <a:p>
            <a:pPr defTabSz="913943" fontAlgn="base">
              <a:spcBef>
                <a:spcPct val="0"/>
              </a:spcBef>
              <a:spcAft>
                <a:spcPct val="0"/>
              </a:spcAft>
              <a:defRPr/>
            </a:pPr>
            <a:endParaRPr lang="de-DE" sz="1399">
              <a:solidFill>
                <a:srgbClr val="ADBECB"/>
              </a:solidFill>
              <a:latin typeface="Arial" charset="0"/>
              <a:ea typeface="ＭＳ Ｐゴシック" charset="0"/>
            </a:endParaRPr>
          </a:p>
        </p:txBody>
      </p:sp>
      <p:sp>
        <p:nvSpPr>
          <p:cNvPr id="3" name="Freihandform 2"/>
          <p:cNvSpPr>
            <a:spLocks/>
          </p:cNvSpPr>
          <p:nvPr/>
        </p:nvSpPr>
        <p:spPr bwMode="auto">
          <a:xfrm>
            <a:off x="2029885" y="2811789"/>
            <a:ext cx="4203700" cy="1302659"/>
          </a:xfrm>
          <a:custGeom>
            <a:avLst/>
            <a:gdLst>
              <a:gd name="T0" fmla="*/ 0 w 3039533"/>
              <a:gd name="T1" fmla="*/ 673100 h 1257300"/>
              <a:gd name="T2" fmla="*/ 1444323 w 3039533"/>
              <a:gd name="T3" fmla="*/ 0 h 1257300"/>
              <a:gd name="T4" fmla="*/ 2570976 w 3039533"/>
              <a:gd name="T5" fmla="*/ 97367 h 1257300"/>
              <a:gd name="T6" fmla="*/ 3041122 w 3039533"/>
              <a:gd name="T7" fmla="*/ 546100 h 1257300"/>
              <a:gd name="T8" fmla="*/ 2282960 w 3039533"/>
              <a:gd name="T9" fmla="*/ 1257300 h 1257300"/>
              <a:gd name="T10" fmla="*/ 1507856 w 3039533"/>
              <a:gd name="T11" fmla="*/ 643467 h 1257300"/>
              <a:gd name="T12" fmla="*/ 0 w 3039533"/>
              <a:gd name="T13" fmla="*/ 673100 h 1257300"/>
              <a:gd name="T14" fmla="*/ 0 60000 65536"/>
              <a:gd name="T15" fmla="*/ 0 60000 65536"/>
              <a:gd name="T16" fmla="*/ 0 60000 65536"/>
              <a:gd name="T17" fmla="*/ 0 60000 65536"/>
              <a:gd name="T18" fmla="*/ 0 60000 65536"/>
              <a:gd name="T19" fmla="*/ 0 60000 65536"/>
              <a:gd name="T20" fmla="*/ 0 60000 65536"/>
              <a:gd name="T21" fmla="*/ 0 w 3039533"/>
              <a:gd name="T22" fmla="*/ 0 h 1257300"/>
              <a:gd name="T23" fmla="*/ 3039533 w 3039533"/>
              <a:gd name="T24" fmla="*/ 1257300 h 12573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39533" h="1257300">
                <a:moveTo>
                  <a:pt x="0" y="673100"/>
                </a:moveTo>
                <a:lnTo>
                  <a:pt x="1443567" y="0"/>
                </a:lnTo>
                <a:lnTo>
                  <a:pt x="2569633" y="97367"/>
                </a:lnTo>
                <a:lnTo>
                  <a:pt x="3039533" y="546100"/>
                </a:lnTo>
                <a:lnTo>
                  <a:pt x="2281767" y="1257300"/>
                </a:lnTo>
                <a:lnTo>
                  <a:pt x="1507067" y="643467"/>
                </a:lnTo>
                <a:lnTo>
                  <a:pt x="0" y="673100"/>
                </a:lnTo>
                <a:close/>
              </a:path>
            </a:pathLst>
          </a:custGeom>
          <a:solidFill>
            <a:schemeClr val="accent2"/>
          </a:solidFill>
          <a:ln w="9525">
            <a:solidFill>
              <a:srgbClr val="7F7F7F"/>
            </a:solidFill>
            <a:round/>
            <a:headEnd/>
            <a:tailEnd/>
          </a:ln>
          <a:effectLst>
            <a:outerShdw blurRad="63500" dist="38100" dir="2700000" algn="tl" rotWithShape="0">
              <a:srgbClr val="000000">
                <a:alpha val="39998"/>
              </a:srgbClr>
            </a:outerShdw>
          </a:effectLst>
        </p:spPr>
        <p:txBody>
          <a:bodyPr wrap="none" lIns="0" tIns="0" rIns="0" bIns="0" anchor="ctr"/>
          <a:lstStyle/>
          <a:p>
            <a:pPr defTabSz="913943" fontAlgn="base">
              <a:spcBef>
                <a:spcPct val="0"/>
              </a:spcBef>
              <a:spcAft>
                <a:spcPct val="0"/>
              </a:spcAft>
              <a:defRPr/>
            </a:pPr>
            <a:endParaRPr lang="de-DE" sz="1399">
              <a:solidFill>
                <a:srgbClr val="ADBECB"/>
              </a:solidFill>
              <a:latin typeface="Arial" charset="0"/>
              <a:ea typeface="ＭＳ Ｐゴシック" charset="0"/>
            </a:endParaRPr>
          </a:p>
        </p:txBody>
      </p:sp>
      <p:sp>
        <p:nvSpPr>
          <p:cNvPr id="4" name="Freihandform 3"/>
          <p:cNvSpPr>
            <a:spLocks/>
          </p:cNvSpPr>
          <p:nvPr/>
        </p:nvSpPr>
        <p:spPr bwMode="auto">
          <a:xfrm>
            <a:off x="4320117" y="2367516"/>
            <a:ext cx="2971800" cy="912337"/>
          </a:xfrm>
          <a:custGeom>
            <a:avLst/>
            <a:gdLst>
              <a:gd name="T0" fmla="*/ 0 w 2150534"/>
              <a:gd name="T1" fmla="*/ 356242 h 880533"/>
              <a:gd name="T2" fmla="*/ 1065225 w 2150534"/>
              <a:gd name="T3" fmla="*/ 0 h 880533"/>
              <a:gd name="T4" fmla="*/ 1859916 w 2150534"/>
              <a:gd name="T5" fmla="*/ 131470 h 880533"/>
              <a:gd name="T6" fmla="*/ 2147358 w 2150534"/>
              <a:gd name="T7" fmla="*/ 487711 h 880533"/>
              <a:gd name="T8" fmla="*/ 1500614 w 2150534"/>
              <a:gd name="T9" fmla="*/ 882121 h 880533"/>
              <a:gd name="T10" fmla="*/ 1073680 w 2150534"/>
              <a:gd name="T11" fmla="*/ 436819 h 880533"/>
              <a:gd name="T12" fmla="*/ 0 w 2150534"/>
              <a:gd name="T13" fmla="*/ 356242 h 880533"/>
              <a:gd name="T14" fmla="*/ 0 60000 65536"/>
              <a:gd name="T15" fmla="*/ 0 60000 65536"/>
              <a:gd name="T16" fmla="*/ 0 60000 65536"/>
              <a:gd name="T17" fmla="*/ 0 60000 65536"/>
              <a:gd name="T18" fmla="*/ 0 60000 65536"/>
              <a:gd name="T19" fmla="*/ 0 60000 65536"/>
              <a:gd name="T20" fmla="*/ 0 60000 65536"/>
              <a:gd name="T21" fmla="*/ 0 w 2150534"/>
              <a:gd name="T22" fmla="*/ 0 h 880533"/>
              <a:gd name="T23" fmla="*/ 2150534 w 2150534"/>
              <a:gd name="T24" fmla="*/ 880533 h 8805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50534" h="880533">
                <a:moveTo>
                  <a:pt x="0" y="355600"/>
                </a:moveTo>
                <a:lnTo>
                  <a:pt x="1066800" y="0"/>
                </a:lnTo>
                <a:lnTo>
                  <a:pt x="1862667" y="131233"/>
                </a:lnTo>
                <a:lnTo>
                  <a:pt x="2150534" y="486833"/>
                </a:lnTo>
                <a:lnTo>
                  <a:pt x="1502834" y="880533"/>
                </a:lnTo>
                <a:lnTo>
                  <a:pt x="1075267" y="436033"/>
                </a:lnTo>
                <a:lnTo>
                  <a:pt x="0" y="355600"/>
                </a:lnTo>
                <a:close/>
              </a:path>
            </a:pathLst>
          </a:custGeom>
          <a:solidFill>
            <a:schemeClr val="accent2"/>
          </a:solidFill>
          <a:ln w="9525">
            <a:solidFill>
              <a:srgbClr val="7F7F7F"/>
            </a:solidFill>
            <a:round/>
            <a:headEnd/>
            <a:tailEnd/>
          </a:ln>
          <a:effectLst>
            <a:outerShdw blurRad="63500" dist="38100" dir="2700000" algn="tl" rotWithShape="0">
              <a:srgbClr val="000000">
                <a:alpha val="39998"/>
              </a:srgbClr>
            </a:outerShdw>
          </a:effectLst>
        </p:spPr>
        <p:txBody>
          <a:bodyPr wrap="none" lIns="0" tIns="0" rIns="0" bIns="0" anchor="ctr"/>
          <a:lstStyle/>
          <a:p>
            <a:pPr defTabSz="913943" fontAlgn="base">
              <a:spcBef>
                <a:spcPct val="0"/>
              </a:spcBef>
              <a:spcAft>
                <a:spcPct val="0"/>
              </a:spcAft>
              <a:defRPr/>
            </a:pPr>
            <a:endParaRPr lang="de-DE" sz="1399">
              <a:solidFill>
                <a:srgbClr val="ADBECB"/>
              </a:solidFill>
              <a:latin typeface="Arial" charset="0"/>
              <a:ea typeface="ＭＳ Ｐゴシック" charset="0"/>
            </a:endParaRPr>
          </a:p>
        </p:txBody>
      </p:sp>
      <p:sp>
        <p:nvSpPr>
          <p:cNvPr id="5" name="Freihandform 4"/>
          <p:cNvSpPr>
            <a:spLocks/>
          </p:cNvSpPr>
          <p:nvPr/>
        </p:nvSpPr>
        <p:spPr bwMode="auto">
          <a:xfrm>
            <a:off x="6096007" y="2100968"/>
            <a:ext cx="2271184" cy="682270"/>
          </a:xfrm>
          <a:custGeom>
            <a:avLst/>
            <a:gdLst>
              <a:gd name="T0" fmla="*/ 0 w 1642534"/>
              <a:gd name="T1" fmla="*/ 204185 h 656166"/>
              <a:gd name="T2" fmla="*/ 887282 w 1642534"/>
              <a:gd name="T3" fmla="*/ 0 h 656166"/>
              <a:gd name="T4" fmla="*/ 1440777 w 1642534"/>
              <a:gd name="T5" fmla="*/ 110600 h 656166"/>
              <a:gd name="T6" fmla="*/ 1639359 w 1642534"/>
              <a:gd name="T7" fmla="*/ 370085 h 656166"/>
              <a:gd name="T8" fmla="*/ 1014036 w 1642534"/>
              <a:gd name="T9" fmla="*/ 659348 h 656166"/>
              <a:gd name="T10" fmla="*/ 739402 w 1642534"/>
              <a:gd name="T11" fmla="*/ 336055 h 656166"/>
              <a:gd name="T12" fmla="*/ 0 w 1642534"/>
              <a:gd name="T13" fmla="*/ 204185 h 656166"/>
              <a:gd name="T14" fmla="*/ 0 60000 65536"/>
              <a:gd name="T15" fmla="*/ 0 60000 65536"/>
              <a:gd name="T16" fmla="*/ 0 60000 65536"/>
              <a:gd name="T17" fmla="*/ 0 60000 65536"/>
              <a:gd name="T18" fmla="*/ 0 60000 65536"/>
              <a:gd name="T19" fmla="*/ 0 60000 65536"/>
              <a:gd name="T20" fmla="*/ 0 60000 65536"/>
              <a:gd name="T21" fmla="*/ 0 w 1642534"/>
              <a:gd name="T22" fmla="*/ 0 h 656166"/>
              <a:gd name="T23" fmla="*/ 1642534 w 1642534"/>
              <a:gd name="T24" fmla="*/ 656166 h 656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42534" h="656166">
                <a:moveTo>
                  <a:pt x="0" y="203200"/>
                </a:moveTo>
                <a:lnTo>
                  <a:pt x="889000" y="0"/>
                </a:lnTo>
                <a:lnTo>
                  <a:pt x="1443567" y="110066"/>
                </a:lnTo>
                <a:lnTo>
                  <a:pt x="1642534" y="368300"/>
                </a:lnTo>
                <a:lnTo>
                  <a:pt x="1016000" y="656166"/>
                </a:lnTo>
                <a:lnTo>
                  <a:pt x="740834" y="334433"/>
                </a:lnTo>
                <a:lnTo>
                  <a:pt x="0" y="203200"/>
                </a:lnTo>
                <a:close/>
              </a:path>
            </a:pathLst>
          </a:custGeom>
          <a:solidFill>
            <a:schemeClr val="accent2"/>
          </a:solidFill>
          <a:ln w="9525">
            <a:solidFill>
              <a:srgbClr val="7F7F7F"/>
            </a:solidFill>
            <a:round/>
            <a:headEnd/>
            <a:tailEnd/>
          </a:ln>
          <a:effectLst>
            <a:outerShdw blurRad="63500" dist="38100" dir="2700000" algn="tl" rotWithShape="0">
              <a:srgbClr val="000000">
                <a:alpha val="39998"/>
              </a:srgbClr>
            </a:outerShdw>
          </a:effectLst>
        </p:spPr>
        <p:txBody>
          <a:bodyPr wrap="none" lIns="0" tIns="0" rIns="0" bIns="0" anchor="ctr"/>
          <a:lstStyle/>
          <a:p>
            <a:pPr defTabSz="913943" fontAlgn="base">
              <a:spcBef>
                <a:spcPct val="0"/>
              </a:spcBef>
              <a:spcAft>
                <a:spcPct val="0"/>
              </a:spcAft>
              <a:defRPr/>
            </a:pPr>
            <a:endParaRPr lang="de-DE" sz="1399">
              <a:solidFill>
                <a:srgbClr val="ADBECB"/>
              </a:solidFill>
              <a:latin typeface="Arial" charset="0"/>
              <a:ea typeface="ＭＳ Ｐゴシック" charset="0"/>
            </a:endParaRPr>
          </a:p>
        </p:txBody>
      </p:sp>
      <p:sp>
        <p:nvSpPr>
          <p:cNvPr id="6" name="Freihandform 5"/>
          <p:cNvSpPr>
            <a:spLocks/>
          </p:cNvSpPr>
          <p:nvPr/>
        </p:nvSpPr>
        <p:spPr bwMode="auto">
          <a:xfrm>
            <a:off x="7643291" y="1935954"/>
            <a:ext cx="1602316" cy="490282"/>
          </a:xfrm>
          <a:custGeom>
            <a:avLst/>
            <a:gdLst>
              <a:gd name="T0" fmla="*/ 0 w 1159934"/>
              <a:gd name="T1" fmla="*/ 130066 h 474134"/>
              <a:gd name="T2" fmla="*/ 995081 w 1159934"/>
              <a:gd name="T3" fmla="*/ 0 h 474134"/>
              <a:gd name="T4" fmla="*/ 1427970 w 1159934"/>
              <a:gd name="T5" fmla="*/ 79718 h 474134"/>
              <a:gd name="T6" fmla="*/ 1540410 w 1159934"/>
              <a:gd name="T7" fmla="*/ 297891 h 474134"/>
              <a:gd name="T8" fmla="*/ 888265 w 1159934"/>
              <a:gd name="T9" fmla="*/ 469912 h 474134"/>
              <a:gd name="T10" fmla="*/ 663389 w 1159934"/>
              <a:gd name="T11" fmla="*/ 234957 h 474134"/>
              <a:gd name="T12" fmla="*/ 0 w 1159934"/>
              <a:gd name="T13" fmla="*/ 130066 h 474134"/>
              <a:gd name="T14" fmla="*/ 0 60000 65536"/>
              <a:gd name="T15" fmla="*/ 0 60000 65536"/>
              <a:gd name="T16" fmla="*/ 0 60000 65536"/>
              <a:gd name="T17" fmla="*/ 0 60000 65536"/>
              <a:gd name="T18" fmla="*/ 0 60000 65536"/>
              <a:gd name="T19" fmla="*/ 0 60000 65536"/>
              <a:gd name="T20" fmla="*/ 0 60000 65536"/>
              <a:gd name="T21" fmla="*/ 0 w 1159934"/>
              <a:gd name="T22" fmla="*/ 0 h 474134"/>
              <a:gd name="T23" fmla="*/ 1159934 w 1159934"/>
              <a:gd name="T24" fmla="*/ 474134 h 4741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9934" h="474134">
                <a:moveTo>
                  <a:pt x="0" y="131234"/>
                </a:moveTo>
                <a:lnTo>
                  <a:pt x="749300" y="0"/>
                </a:lnTo>
                <a:lnTo>
                  <a:pt x="1075267" y="80434"/>
                </a:lnTo>
                <a:lnTo>
                  <a:pt x="1159934" y="300567"/>
                </a:lnTo>
                <a:lnTo>
                  <a:pt x="668867" y="474134"/>
                </a:lnTo>
                <a:lnTo>
                  <a:pt x="499534" y="237067"/>
                </a:lnTo>
                <a:lnTo>
                  <a:pt x="0" y="131234"/>
                </a:lnTo>
                <a:close/>
              </a:path>
            </a:pathLst>
          </a:custGeom>
          <a:solidFill>
            <a:srgbClr val="3379AA"/>
          </a:solidFill>
          <a:ln w="9525" cap="flat" cmpd="sng">
            <a:solidFill>
              <a:srgbClr val="7F7F7F"/>
            </a:solidFill>
            <a:prstDash val="solid"/>
            <a:round/>
            <a:headEnd type="none" w="med" len="med"/>
            <a:tailEnd type="none" w="med" len="med"/>
          </a:ln>
          <a:effectLst>
            <a:outerShdw blurRad="63500" dist="38100" dir="2700000" algn="tl" rotWithShape="0">
              <a:srgbClr val="000000">
                <a:alpha val="39998"/>
              </a:srgbClr>
            </a:outerShdw>
          </a:effectLst>
        </p:spPr>
        <p:txBody>
          <a:bodyPr wrap="none" lIns="0" tIns="0" rIns="0" bIns="0" anchor="ctr"/>
          <a:lstStyle/>
          <a:p>
            <a:pPr defTabSz="913943" fontAlgn="base">
              <a:spcBef>
                <a:spcPct val="0"/>
              </a:spcBef>
              <a:spcAft>
                <a:spcPct val="0"/>
              </a:spcAft>
              <a:defRPr/>
            </a:pPr>
            <a:endParaRPr lang="de-DE" sz="1399">
              <a:solidFill>
                <a:srgbClr val="ADBECB"/>
              </a:solidFill>
              <a:latin typeface="Arial" charset="0"/>
              <a:ea typeface="ＭＳ Ｐゴシック" charset="0"/>
            </a:endParaRPr>
          </a:p>
        </p:txBody>
      </p:sp>
      <p:sp>
        <p:nvSpPr>
          <p:cNvPr id="593958" name="Rectangle 4"/>
          <p:cNvSpPr>
            <a:spLocks noChangeArrowheads="1"/>
          </p:cNvSpPr>
          <p:nvPr/>
        </p:nvSpPr>
        <p:spPr bwMode="auto">
          <a:xfrm>
            <a:off x="2544234" y="3455982"/>
            <a:ext cx="1504950" cy="974218"/>
          </a:xfrm>
          <a:prstGeom prst="rect">
            <a:avLst/>
          </a:prstGeom>
          <a:noFill/>
          <a:ln>
            <a:noFill/>
          </a:ln>
          <a:effectLst/>
          <a:extLst/>
        </p:spPr>
        <p:txBody>
          <a:bodyPr lIns="107944" tIns="107944" rIns="0" bIns="107944" anchor="ctr"/>
          <a:lstStyle/>
          <a:p>
            <a:pPr defTabSz="761619" fontAlgn="base">
              <a:lnSpc>
                <a:spcPct val="90000"/>
              </a:lnSpc>
              <a:spcBef>
                <a:spcPct val="0"/>
              </a:spcBef>
              <a:spcAft>
                <a:spcPct val="0"/>
              </a:spcAft>
              <a:buSzPct val="100000"/>
            </a:pPr>
            <a:r>
              <a:rPr lang="en-US" sz="7196">
                <a:solidFill>
                  <a:srgbClr val="245062"/>
                </a:solidFill>
                <a:effectLst>
                  <a:outerShdw blurRad="38100" dist="38100" dir="2700000" algn="tl">
                    <a:srgbClr val="C0C0C0"/>
                  </a:outerShdw>
                </a:effectLst>
                <a:latin typeface="Arial" charset="0"/>
                <a:ea typeface="MS PGothic" pitchFamily="34" charset="-128"/>
                <a:sym typeface="Arial" pitchFamily="34" charset="0"/>
              </a:rPr>
              <a:t>1</a:t>
            </a:r>
          </a:p>
        </p:txBody>
      </p:sp>
      <p:sp>
        <p:nvSpPr>
          <p:cNvPr id="593959" name="Rectangle 4"/>
          <p:cNvSpPr>
            <a:spLocks noChangeArrowheads="1"/>
          </p:cNvSpPr>
          <p:nvPr/>
        </p:nvSpPr>
        <p:spPr bwMode="auto">
          <a:xfrm>
            <a:off x="4057657" y="2638850"/>
            <a:ext cx="1504949" cy="974218"/>
          </a:xfrm>
          <a:prstGeom prst="rect">
            <a:avLst/>
          </a:prstGeom>
          <a:noFill/>
          <a:ln>
            <a:noFill/>
          </a:ln>
          <a:effectLst/>
          <a:extLst/>
        </p:spPr>
        <p:txBody>
          <a:bodyPr lIns="107944" tIns="107944" rIns="0" bIns="107944" anchor="ctr"/>
          <a:lstStyle/>
          <a:p>
            <a:pPr defTabSz="761619" fontAlgn="base">
              <a:lnSpc>
                <a:spcPct val="90000"/>
              </a:lnSpc>
              <a:spcBef>
                <a:spcPct val="0"/>
              </a:spcBef>
              <a:spcAft>
                <a:spcPct val="0"/>
              </a:spcAft>
              <a:buSzPct val="100000"/>
            </a:pPr>
            <a:r>
              <a:rPr lang="en-US" sz="6597">
                <a:solidFill>
                  <a:srgbClr val="245062"/>
                </a:solidFill>
                <a:effectLst>
                  <a:outerShdw blurRad="38100" dist="38100" dir="2700000" algn="tl">
                    <a:srgbClr val="C0C0C0"/>
                  </a:outerShdw>
                </a:effectLst>
                <a:latin typeface="Arial" charset="0"/>
                <a:ea typeface="MS PGothic" pitchFamily="34" charset="-128"/>
                <a:sym typeface="Arial" pitchFamily="34" charset="0"/>
              </a:rPr>
              <a:t>2</a:t>
            </a:r>
          </a:p>
        </p:txBody>
      </p:sp>
      <p:sp>
        <p:nvSpPr>
          <p:cNvPr id="593960" name="Rectangle 4"/>
          <p:cNvSpPr>
            <a:spLocks noChangeArrowheads="1"/>
          </p:cNvSpPr>
          <p:nvPr/>
        </p:nvSpPr>
        <p:spPr bwMode="auto">
          <a:xfrm>
            <a:off x="5552024" y="2023220"/>
            <a:ext cx="1504949" cy="974218"/>
          </a:xfrm>
          <a:prstGeom prst="rect">
            <a:avLst/>
          </a:prstGeom>
          <a:noFill/>
          <a:ln>
            <a:noFill/>
          </a:ln>
          <a:effectLst/>
          <a:extLst/>
        </p:spPr>
        <p:txBody>
          <a:bodyPr lIns="107944" tIns="107944" rIns="0" bIns="107944" anchor="ctr"/>
          <a:lstStyle/>
          <a:p>
            <a:pPr defTabSz="761619" fontAlgn="base">
              <a:lnSpc>
                <a:spcPct val="90000"/>
              </a:lnSpc>
              <a:spcBef>
                <a:spcPct val="0"/>
              </a:spcBef>
              <a:spcAft>
                <a:spcPct val="0"/>
              </a:spcAft>
              <a:buSzPct val="100000"/>
            </a:pPr>
            <a:r>
              <a:rPr lang="en-US" sz="5997">
                <a:solidFill>
                  <a:srgbClr val="245062"/>
                </a:solidFill>
                <a:effectLst>
                  <a:outerShdw blurRad="38100" dist="38100" dir="2700000" algn="tl">
                    <a:srgbClr val="C0C0C0"/>
                  </a:outerShdw>
                </a:effectLst>
                <a:latin typeface="Arial" charset="0"/>
                <a:ea typeface="MS PGothic" pitchFamily="34" charset="-128"/>
                <a:sym typeface="Arial" pitchFamily="34" charset="0"/>
              </a:rPr>
              <a:t>3</a:t>
            </a:r>
          </a:p>
        </p:txBody>
      </p:sp>
      <p:sp>
        <p:nvSpPr>
          <p:cNvPr id="593961" name="Rectangle 4"/>
          <p:cNvSpPr>
            <a:spLocks noChangeArrowheads="1"/>
          </p:cNvSpPr>
          <p:nvPr/>
        </p:nvSpPr>
        <p:spPr bwMode="auto">
          <a:xfrm>
            <a:off x="6819907" y="1701126"/>
            <a:ext cx="988484" cy="974218"/>
          </a:xfrm>
          <a:prstGeom prst="rect">
            <a:avLst/>
          </a:prstGeom>
          <a:noFill/>
          <a:ln>
            <a:noFill/>
          </a:ln>
          <a:effectLst/>
          <a:extLst/>
        </p:spPr>
        <p:txBody>
          <a:bodyPr lIns="107944" tIns="107944" rIns="0" bIns="107944" anchor="ctr"/>
          <a:lstStyle/>
          <a:p>
            <a:pPr defTabSz="761619" fontAlgn="base">
              <a:lnSpc>
                <a:spcPct val="90000"/>
              </a:lnSpc>
              <a:spcBef>
                <a:spcPct val="0"/>
              </a:spcBef>
              <a:spcAft>
                <a:spcPct val="0"/>
              </a:spcAft>
              <a:buSzPct val="100000"/>
            </a:pPr>
            <a:r>
              <a:rPr lang="en-US" sz="5397">
                <a:solidFill>
                  <a:srgbClr val="245062"/>
                </a:solidFill>
                <a:effectLst>
                  <a:outerShdw blurRad="38100" dist="38100" dir="2700000" algn="tl">
                    <a:srgbClr val="C0C0C0"/>
                  </a:outerShdw>
                </a:effectLst>
                <a:latin typeface="Arial" charset="0"/>
                <a:ea typeface="MS PGothic" pitchFamily="34" charset="-128"/>
                <a:sym typeface="Arial" pitchFamily="34" charset="0"/>
              </a:rPr>
              <a:t>4</a:t>
            </a:r>
          </a:p>
        </p:txBody>
      </p:sp>
      <p:sp>
        <p:nvSpPr>
          <p:cNvPr id="593962" name="Rectangle 4"/>
          <p:cNvSpPr>
            <a:spLocks noChangeArrowheads="1"/>
          </p:cNvSpPr>
          <p:nvPr/>
        </p:nvSpPr>
        <p:spPr bwMode="auto">
          <a:xfrm>
            <a:off x="8199967" y="1423447"/>
            <a:ext cx="698500" cy="974218"/>
          </a:xfrm>
          <a:prstGeom prst="rect">
            <a:avLst/>
          </a:prstGeom>
          <a:noFill/>
          <a:ln>
            <a:noFill/>
          </a:ln>
          <a:effectLst/>
          <a:extLst/>
        </p:spPr>
        <p:txBody>
          <a:bodyPr lIns="107944" tIns="107944" rIns="0" bIns="107944" anchor="ctr"/>
          <a:lstStyle/>
          <a:p>
            <a:pPr defTabSz="761619" fontAlgn="base">
              <a:lnSpc>
                <a:spcPct val="90000"/>
              </a:lnSpc>
              <a:spcBef>
                <a:spcPct val="0"/>
              </a:spcBef>
              <a:spcAft>
                <a:spcPct val="0"/>
              </a:spcAft>
              <a:buSzPct val="100000"/>
            </a:pPr>
            <a:r>
              <a:rPr lang="en-US" sz="4798">
                <a:solidFill>
                  <a:srgbClr val="245062"/>
                </a:solidFill>
                <a:effectLst>
                  <a:outerShdw blurRad="38100" dist="38100" dir="2700000" algn="tl">
                    <a:srgbClr val="C0C0C0"/>
                  </a:outerShdw>
                </a:effectLst>
                <a:latin typeface="Arial" charset="0"/>
                <a:ea typeface="MS PGothic" pitchFamily="34" charset="-128"/>
                <a:sym typeface="Arial" pitchFamily="34" charset="0"/>
              </a:rPr>
              <a:t>5</a:t>
            </a:r>
          </a:p>
        </p:txBody>
      </p:sp>
      <p:sp>
        <p:nvSpPr>
          <p:cNvPr id="29718" name="Rectangle 5"/>
          <p:cNvSpPr>
            <a:spLocks noChangeArrowheads="1"/>
          </p:cNvSpPr>
          <p:nvPr/>
        </p:nvSpPr>
        <p:spPr bwMode="auto">
          <a:xfrm>
            <a:off x="719673" y="5542449"/>
            <a:ext cx="10941051" cy="621976"/>
          </a:xfrm>
          <a:prstGeom prst="rect">
            <a:avLst/>
          </a:prstGeom>
          <a:solidFill>
            <a:schemeClr val="hlink"/>
          </a:solidFill>
          <a:ln w="9525" algn="ctr">
            <a:noFill/>
            <a:miter lim="800000"/>
            <a:headEnd/>
            <a:tailEnd/>
          </a:ln>
        </p:spPr>
        <p:txBody>
          <a:bodyPr lIns="107944" tIns="46776" rIns="107944" bIns="46776" anchor="ctr"/>
          <a:lstStyle/>
          <a:p>
            <a:pPr defTabSz="913943" eaLnBrk="0" fontAlgn="base" hangingPunct="0">
              <a:spcBef>
                <a:spcPct val="0"/>
              </a:spcBef>
              <a:spcAft>
                <a:spcPct val="0"/>
              </a:spcAft>
              <a:buSzPct val="100000"/>
            </a:pPr>
            <a:r>
              <a:rPr lang="zh-CN" altLang="en-US" sz="1599" dirty="0">
                <a:solidFill>
                  <a:srgbClr val="FFFFFF"/>
                </a:solidFill>
                <a:latin typeface="Arial" charset="0"/>
                <a:ea typeface="MS PGothic" pitchFamily="34" charset="-128"/>
              </a:rPr>
              <a:t>目标： 定制化生产，缩短产品上市时间，提升产能，保证产品质量，降低能耗，</a:t>
            </a:r>
            <a:endParaRPr lang="en-US" sz="1599" dirty="0">
              <a:solidFill>
                <a:srgbClr val="FFFFFF"/>
              </a:solidFill>
              <a:latin typeface="Arial" charset="0"/>
              <a:ea typeface="MS PGothic" pitchFamily="34" charset="-128"/>
            </a:endParaRPr>
          </a:p>
        </p:txBody>
      </p:sp>
      <p:sp>
        <p:nvSpPr>
          <p:cNvPr id="29719" name="Oval 30"/>
          <p:cNvSpPr>
            <a:spLocks noChangeAspect="1" noChangeArrowheads="1"/>
          </p:cNvSpPr>
          <p:nvPr/>
        </p:nvSpPr>
        <p:spPr bwMode="auto">
          <a:xfrm>
            <a:off x="5937257" y="5044234"/>
            <a:ext cx="503767" cy="374455"/>
          </a:xfrm>
          <a:prstGeom prst="ellipse">
            <a:avLst/>
          </a:prstGeom>
          <a:solidFill>
            <a:srgbClr val="006487"/>
          </a:solidFill>
          <a:ln w="28575">
            <a:noFill/>
            <a:round/>
            <a:headEnd/>
            <a:tailEnd/>
          </a:ln>
        </p:spPr>
        <p:txBody>
          <a:bodyPr lIns="0" tIns="0" rIns="0" bIns="0" anchor="ctr"/>
          <a:lstStyle/>
          <a:p>
            <a:pPr defTabSz="913943" fontAlgn="base">
              <a:spcBef>
                <a:spcPct val="0"/>
              </a:spcBef>
              <a:spcAft>
                <a:spcPct val="0"/>
              </a:spcAft>
            </a:pPr>
            <a:endParaRPr lang="de-DE" sz="1599">
              <a:solidFill>
                <a:srgbClr val="ADBECB"/>
              </a:solidFill>
              <a:latin typeface="Arial" charset="0"/>
              <a:ea typeface="MS PGothic" pitchFamily="34" charset="-128"/>
            </a:endParaRPr>
          </a:p>
        </p:txBody>
      </p:sp>
      <p:sp>
        <p:nvSpPr>
          <p:cNvPr id="29720" name="AutoShape 31"/>
          <p:cNvSpPr>
            <a:spLocks noChangeAspect="1" noChangeArrowheads="1"/>
          </p:cNvSpPr>
          <p:nvPr/>
        </p:nvSpPr>
        <p:spPr bwMode="auto">
          <a:xfrm>
            <a:off x="6024033" y="5104527"/>
            <a:ext cx="330200" cy="253868"/>
          </a:xfrm>
          <a:prstGeom prst="plus">
            <a:avLst>
              <a:gd name="adj" fmla="val 38750"/>
            </a:avLst>
          </a:prstGeom>
          <a:solidFill>
            <a:schemeClr val="bg1"/>
          </a:solidFill>
          <a:ln w="9525">
            <a:noFill/>
            <a:miter lim="800000"/>
            <a:headEnd/>
            <a:tailEnd/>
          </a:ln>
        </p:spPr>
        <p:txBody>
          <a:bodyPr lIns="0" tIns="0" rIns="0" bIns="0" anchor="ctr"/>
          <a:lstStyle/>
          <a:p>
            <a:pPr defTabSz="913943" fontAlgn="base">
              <a:spcBef>
                <a:spcPct val="0"/>
              </a:spcBef>
              <a:spcAft>
                <a:spcPct val="0"/>
              </a:spcAft>
            </a:pPr>
            <a:endParaRPr lang="de-DE" sz="1599">
              <a:solidFill>
                <a:srgbClr val="ADBECB"/>
              </a:solidFill>
              <a:latin typeface="Arial" charset="0"/>
              <a:ea typeface="MS PGothic" pitchFamily="34" charset="-128"/>
            </a:endParaRPr>
          </a:p>
        </p:txBody>
      </p:sp>
      <p:sp>
        <p:nvSpPr>
          <p:cNvPr id="29721" name="Rectangle 5"/>
          <p:cNvSpPr>
            <a:spLocks noChangeArrowheads="1"/>
          </p:cNvSpPr>
          <p:nvPr/>
        </p:nvSpPr>
        <p:spPr bwMode="auto">
          <a:xfrm flipH="1">
            <a:off x="6303434" y="5006154"/>
            <a:ext cx="5357284" cy="452202"/>
          </a:xfrm>
          <a:custGeom>
            <a:avLst/>
            <a:gdLst>
              <a:gd name="T0" fmla="*/ 0 w 4017904"/>
              <a:gd name="T1" fmla="*/ 0 h 452438"/>
              <a:gd name="T2" fmla="*/ 4017904 w 4017904"/>
              <a:gd name="T3" fmla="*/ 452438 h 452438"/>
            </a:gdLst>
            <a:ahLst/>
            <a:cxnLst/>
            <a:rect l="T0" t="T1" r="T2" b="T3"/>
            <a:pathLst>
              <a:path w="4017904" h="452438">
                <a:moveTo>
                  <a:pt x="0" y="0"/>
                </a:moveTo>
                <a:lnTo>
                  <a:pt x="4012794" y="0"/>
                </a:lnTo>
                <a:cubicBezTo>
                  <a:pt x="3922758" y="35183"/>
                  <a:pt x="3859213" y="122884"/>
                  <a:pt x="3859213" y="225426"/>
                </a:cubicBezTo>
                <a:cubicBezTo>
                  <a:pt x="3859213" y="329859"/>
                  <a:pt x="3925123" y="418899"/>
                  <a:pt x="4017904" y="452438"/>
                </a:cubicBezTo>
                <a:lnTo>
                  <a:pt x="0" y="452438"/>
                </a:lnTo>
                <a:lnTo>
                  <a:pt x="0" y="0"/>
                </a:lnTo>
                <a:close/>
              </a:path>
            </a:pathLst>
          </a:custGeom>
          <a:solidFill>
            <a:srgbClr val="EB780A"/>
          </a:solidFill>
          <a:ln w="9525">
            <a:noFill/>
            <a:miter lim="800000"/>
            <a:headEnd/>
            <a:tailEnd/>
          </a:ln>
        </p:spPr>
        <p:txBody>
          <a:bodyPr lIns="143925" tIns="46776" rIns="143925" bIns="46776" anchor="ctr"/>
          <a:lstStyle/>
          <a:p>
            <a:pPr defTabSz="913943" eaLnBrk="0" fontAlgn="base" hangingPunct="0">
              <a:spcBef>
                <a:spcPct val="0"/>
              </a:spcBef>
              <a:spcAft>
                <a:spcPct val="0"/>
              </a:spcAft>
              <a:buSzPct val="100000"/>
            </a:pPr>
            <a:r>
              <a:rPr lang="en-US" sz="1599" dirty="0">
                <a:solidFill>
                  <a:srgbClr val="FFFFFF"/>
                </a:solidFill>
                <a:latin typeface="Arial" charset="0"/>
                <a:ea typeface="MS PGothic" pitchFamily="34" charset="-128"/>
              </a:rPr>
              <a:t>  </a:t>
            </a:r>
            <a:r>
              <a:rPr lang="zh-CN" altLang="en-US" sz="1599" dirty="0">
                <a:solidFill>
                  <a:srgbClr val="FFFFFF"/>
                </a:solidFill>
                <a:latin typeface="Arial" charset="0"/>
                <a:ea typeface="MS PGothic" pitchFamily="34" charset="-128"/>
              </a:rPr>
              <a:t>从订单到发货</a:t>
            </a:r>
            <a:endParaRPr lang="en-US" sz="1599" dirty="0">
              <a:solidFill>
                <a:srgbClr val="FFFFFF"/>
              </a:solidFill>
              <a:latin typeface="Arial" charset="0"/>
              <a:ea typeface="MS PGothic" pitchFamily="34" charset="-128"/>
            </a:endParaRPr>
          </a:p>
        </p:txBody>
      </p:sp>
      <p:sp>
        <p:nvSpPr>
          <p:cNvPr id="29722" name="Fußzeilenplatzhalter 9"/>
          <p:cNvSpPr txBox="1">
            <a:spLocks noGrp="1"/>
          </p:cNvSpPr>
          <p:nvPr/>
        </p:nvSpPr>
        <p:spPr bwMode="auto">
          <a:xfrm>
            <a:off x="3600456" y="6596014"/>
            <a:ext cx="8591549" cy="258628"/>
          </a:xfrm>
          <a:prstGeom prst="rect">
            <a:avLst/>
          </a:prstGeom>
          <a:noFill/>
          <a:ln w="9525">
            <a:noFill/>
            <a:miter lim="800000"/>
            <a:headEnd/>
            <a:tailEnd/>
          </a:ln>
          <a:effectLst/>
        </p:spPr>
        <p:txBody>
          <a:bodyPr lIns="0" tIns="0" rIns="395794" bIns="115140" anchor="b"/>
          <a:lstStyle/>
          <a:p>
            <a:pPr algn="r" defTabSz="913943" fontAlgn="base">
              <a:spcBef>
                <a:spcPct val="0"/>
              </a:spcBef>
              <a:spcAft>
                <a:spcPct val="0"/>
              </a:spcAft>
            </a:pPr>
            <a:r>
              <a:rPr lang="en-US" sz="999">
                <a:solidFill>
                  <a:srgbClr val="ADBECB"/>
                </a:solidFill>
                <a:latin typeface="Arial" charset="0"/>
                <a:ea typeface="MS PGothic" pitchFamily="34" charset="-128"/>
              </a:rPr>
              <a:t>Industry Sector</a:t>
            </a:r>
          </a:p>
        </p:txBody>
      </p:sp>
      <p:sp>
        <p:nvSpPr>
          <p:cNvPr id="29723" name="Foliennummernplatzhalter 10"/>
          <p:cNvSpPr txBox="1">
            <a:spLocks noGrp="1"/>
          </p:cNvSpPr>
          <p:nvPr/>
        </p:nvSpPr>
        <p:spPr bwMode="auto">
          <a:xfrm>
            <a:off x="1" y="6596014"/>
            <a:ext cx="1871133" cy="258628"/>
          </a:xfrm>
          <a:prstGeom prst="rect">
            <a:avLst/>
          </a:prstGeom>
          <a:noFill/>
          <a:ln w="9525">
            <a:noFill/>
            <a:miter lim="800000"/>
            <a:headEnd/>
            <a:tailEnd/>
          </a:ln>
          <a:effectLst/>
        </p:spPr>
        <p:txBody>
          <a:bodyPr lIns="539719" tIns="0" rIns="0" bIns="115140" anchor="b"/>
          <a:lstStyle/>
          <a:p>
            <a:pPr defTabSz="913943" fontAlgn="base">
              <a:spcBef>
                <a:spcPct val="0"/>
              </a:spcBef>
              <a:spcAft>
                <a:spcPct val="0"/>
              </a:spcAft>
            </a:pPr>
            <a:r>
              <a:rPr lang="en-US" sz="999">
                <a:solidFill>
                  <a:srgbClr val="ADBECB"/>
                </a:solidFill>
                <a:latin typeface="Arial" charset="0"/>
                <a:ea typeface="MS PGothic" pitchFamily="34" charset="-128"/>
              </a:rPr>
              <a:t>Page </a:t>
            </a:r>
            <a:fld id="{4C528506-33DB-4EE6-954B-EE1AB34BF5E2}" type="slidenum">
              <a:rPr lang="en-US" sz="999">
                <a:solidFill>
                  <a:srgbClr val="ADBECB"/>
                </a:solidFill>
                <a:latin typeface="Arial" charset="0"/>
                <a:ea typeface="MS PGothic" pitchFamily="34" charset="-128"/>
              </a:rPr>
              <a:pPr defTabSz="913943" fontAlgn="base">
                <a:spcBef>
                  <a:spcPct val="0"/>
                </a:spcBef>
                <a:spcAft>
                  <a:spcPct val="0"/>
                </a:spcAft>
              </a:pPr>
              <a:t>7</a:t>
            </a:fld>
            <a:endParaRPr lang="en-US" sz="999">
              <a:solidFill>
                <a:srgbClr val="ADBECB"/>
              </a:solidFill>
              <a:latin typeface="Arial" charset="0"/>
              <a:ea typeface="MS PGothic" pitchFamily="34" charset="-128"/>
            </a:endParaRPr>
          </a:p>
        </p:txBody>
      </p:sp>
      <p:grpSp>
        <p:nvGrpSpPr>
          <p:cNvPr id="9" name="Gruppieren 12"/>
          <p:cNvGrpSpPr>
            <a:grpSpLocks/>
          </p:cNvGrpSpPr>
          <p:nvPr/>
        </p:nvGrpSpPr>
        <p:grpSpPr bwMode="auto">
          <a:xfrm>
            <a:off x="8976764" y="2194568"/>
            <a:ext cx="2301605" cy="662317"/>
            <a:chOff x="6732588" y="2193925"/>
            <a:chExt cx="1726209" cy="662662"/>
          </a:xfrm>
        </p:grpSpPr>
        <p:pic>
          <p:nvPicPr>
            <p:cNvPr id="29742" name="Picture 22" descr="simatic-remote-service"/>
            <p:cNvPicPr>
              <a:picLocks noChangeAspect="1" noChangeArrowheads="1"/>
            </p:cNvPicPr>
            <p:nvPr/>
          </p:nvPicPr>
          <p:blipFill>
            <a:blip r:embed="rId9" cstate="email"/>
            <a:srcRect/>
            <a:stretch>
              <a:fillRect/>
            </a:stretch>
          </p:blipFill>
          <p:spPr bwMode="auto">
            <a:xfrm>
              <a:off x="6732588" y="2193925"/>
              <a:ext cx="1036637" cy="660400"/>
            </a:xfrm>
            <a:prstGeom prst="rect">
              <a:avLst/>
            </a:prstGeom>
            <a:noFill/>
            <a:ln w="9525" algn="ctr">
              <a:solidFill>
                <a:schemeClr val="accent1"/>
              </a:solidFill>
              <a:miter lim="800000"/>
              <a:headEnd/>
              <a:tailEnd/>
            </a:ln>
            <a:effectLst/>
          </p:spPr>
        </p:pic>
        <p:sp>
          <p:nvSpPr>
            <p:cNvPr id="29743" name="Text Box 13"/>
            <p:cNvSpPr txBox="1">
              <a:spLocks noChangeArrowheads="1"/>
            </p:cNvSpPr>
            <p:nvPr/>
          </p:nvSpPr>
          <p:spPr bwMode="auto">
            <a:xfrm>
              <a:off x="7832747" y="2425700"/>
              <a:ext cx="626050" cy="430887"/>
            </a:xfrm>
            <a:prstGeom prst="rect">
              <a:avLst/>
            </a:prstGeom>
            <a:noFill/>
            <a:ln w="9525" algn="ctr">
              <a:noFill/>
              <a:miter lim="800000"/>
              <a:headEnd/>
              <a:tailEnd/>
            </a:ln>
          </p:spPr>
          <p:txBody>
            <a:bodyPr wrap="none" lIns="0" tIns="0" rIns="0" bIns="0">
              <a:spAutoFit/>
            </a:bodyPr>
            <a:lstStyle/>
            <a:p>
              <a:pPr defTabSz="913943" fontAlgn="base">
                <a:spcBef>
                  <a:spcPct val="0"/>
                </a:spcBef>
                <a:spcAft>
                  <a:spcPct val="0"/>
                </a:spcAft>
                <a:buClr>
                  <a:srgbClr val="879BAA"/>
                </a:buClr>
              </a:pPr>
              <a:r>
                <a:rPr lang="en-US" sz="1399" dirty="0">
                  <a:solidFill>
                    <a:srgbClr val="000000"/>
                  </a:solidFill>
                  <a:latin typeface="Arial" charset="0"/>
                  <a:ea typeface="MS PGothic" pitchFamily="34" charset="-128"/>
                </a:rPr>
                <a:t>Condition</a:t>
              </a:r>
              <a:br>
                <a:rPr lang="en-US" sz="1399" dirty="0">
                  <a:solidFill>
                    <a:srgbClr val="000000"/>
                  </a:solidFill>
                  <a:latin typeface="Arial" charset="0"/>
                  <a:ea typeface="MS PGothic" pitchFamily="34" charset="-128"/>
                </a:rPr>
              </a:br>
              <a:r>
                <a:rPr lang="en-US" sz="1399" dirty="0">
                  <a:solidFill>
                    <a:srgbClr val="000000"/>
                  </a:solidFill>
                  <a:latin typeface="Arial" charset="0"/>
                  <a:ea typeface="MS PGothic" pitchFamily="34" charset="-128"/>
                </a:rPr>
                <a:t>Monitoring</a:t>
              </a:r>
              <a:endParaRPr lang="en-US" sz="1399" dirty="0">
                <a:solidFill>
                  <a:srgbClr val="000000"/>
                </a:solidFill>
                <a:latin typeface="Arial" charset="0"/>
                <a:ea typeface="MS PGothic" pitchFamily="34" charset="-128"/>
              </a:endParaRPr>
            </a:p>
          </p:txBody>
        </p:sp>
      </p:grpSp>
      <p:grpSp>
        <p:nvGrpSpPr>
          <p:cNvPr id="10" name="Gruppieren 11"/>
          <p:cNvGrpSpPr>
            <a:grpSpLocks/>
          </p:cNvGrpSpPr>
          <p:nvPr/>
        </p:nvGrpSpPr>
        <p:grpSpPr bwMode="auto">
          <a:xfrm>
            <a:off x="7861310" y="2683264"/>
            <a:ext cx="2333620" cy="660056"/>
            <a:chOff x="5895975" y="2682875"/>
            <a:chExt cx="1750214" cy="660400"/>
          </a:xfrm>
        </p:grpSpPr>
        <p:sp>
          <p:nvSpPr>
            <p:cNvPr id="29738" name="Abgerundetes Rechteck 56"/>
            <p:cNvSpPr>
              <a:spLocks noChangeArrowheads="1"/>
            </p:cNvSpPr>
            <p:nvPr/>
          </p:nvSpPr>
          <p:spPr bwMode="auto">
            <a:xfrm>
              <a:off x="6996109" y="3113544"/>
              <a:ext cx="650080" cy="215444"/>
            </a:xfrm>
            <a:prstGeom prst="roundRect">
              <a:avLst>
                <a:gd name="adj" fmla="val 0"/>
              </a:avLst>
            </a:prstGeom>
            <a:noFill/>
            <a:ln w="9525">
              <a:noFill/>
              <a:round/>
              <a:headEnd/>
              <a:tailEnd/>
            </a:ln>
          </p:spPr>
          <p:txBody>
            <a:bodyPr wrap="none" lIns="0" tIns="0" rIns="0" bIns="0" anchor="b">
              <a:spAutoFit/>
            </a:bodyPr>
            <a:lstStyle/>
            <a:p>
              <a:pPr defTabSz="913943" fontAlgn="base">
                <a:spcBef>
                  <a:spcPct val="0"/>
                </a:spcBef>
                <a:spcAft>
                  <a:spcPct val="0"/>
                </a:spcAft>
              </a:pPr>
              <a:r>
                <a:rPr lang="en-US" sz="1399" dirty="0">
                  <a:solidFill>
                    <a:srgbClr val="000000"/>
                  </a:solidFill>
                  <a:latin typeface="Arial" charset="0"/>
                  <a:ea typeface="MS PGothic" pitchFamily="34" charset="-128"/>
                </a:rPr>
                <a:t>SIMOTICS</a:t>
              </a:r>
              <a:endParaRPr lang="en-US" sz="1399" dirty="0">
                <a:solidFill>
                  <a:srgbClr val="000000"/>
                </a:solidFill>
                <a:latin typeface="Arial" charset="0"/>
                <a:ea typeface="MS PGothic" pitchFamily="34" charset="-128"/>
              </a:endParaRPr>
            </a:p>
          </p:txBody>
        </p:sp>
        <p:grpSp>
          <p:nvGrpSpPr>
            <p:cNvPr id="11" name="Group 47"/>
            <p:cNvGrpSpPr>
              <a:grpSpLocks/>
            </p:cNvGrpSpPr>
            <p:nvPr/>
          </p:nvGrpSpPr>
          <p:grpSpPr bwMode="auto">
            <a:xfrm>
              <a:off x="5895975" y="2682875"/>
              <a:ext cx="1033463" cy="660400"/>
              <a:chOff x="3714" y="1750"/>
              <a:chExt cx="651" cy="416"/>
            </a:xfrm>
          </p:grpSpPr>
          <p:sp>
            <p:nvSpPr>
              <p:cNvPr id="29740" name="Rectangle 50"/>
              <p:cNvSpPr>
                <a:spLocks noChangeArrowheads="1"/>
              </p:cNvSpPr>
              <p:nvPr>
                <p:custDataLst>
                  <p:tags r:id="rId3"/>
                </p:custDataLst>
              </p:nvPr>
            </p:nvSpPr>
            <p:spPr bwMode="auto">
              <a:xfrm>
                <a:off x="3714" y="1750"/>
                <a:ext cx="651" cy="416"/>
              </a:xfrm>
              <a:prstGeom prst="rect">
                <a:avLst/>
              </a:prstGeom>
              <a:solidFill>
                <a:schemeClr val="bg1"/>
              </a:solidFill>
              <a:ln w="9525" algn="ctr">
                <a:solidFill>
                  <a:schemeClr val="accent1"/>
                </a:solidFill>
                <a:miter lim="800000"/>
                <a:headEnd/>
                <a:tailEnd/>
              </a:ln>
              <a:effectLst/>
            </p:spPr>
            <p:txBody>
              <a:bodyPr lIns="0" tIns="0" rIns="0" bIns="0"/>
              <a:lstStyle/>
              <a:p>
                <a:pPr marL="180885" indent="-180885" defTabSz="913943" fontAlgn="base">
                  <a:spcBef>
                    <a:spcPct val="30000"/>
                  </a:spcBef>
                  <a:spcAft>
                    <a:spcPct val="0"/>
                  </a:spcAft>
                  <a:buClr>
                    <a:srgbClr val="879BAA"/>
                  </a:buClr>
                  <a:buFontTx/>
                  <a:buChar char="•"/>
                </a:pPr>
                <a:endParaRPr lang="de-DE" sz="1399">
                  <a:solidFill>
                    <a:srgbClr val="000000"/>
                  </a:solidFill>
                  <a:latin typeface="Arial" charset="0"/>
                  <a:ea typeface="MS PGothic" pitchFamily="34" charset="-128"/>
                </a:endParaRPr>
              </a:p>
            </p:txBody>
          </p:sp>
          <p:pic>
            <p:nvPicPr>
              <p:cNvPr id="29741" name="Picture 27" descr="P_D081_XX_00095P Kopie"/>
              <p:cNvPicPr>
                <a:picLocks noChangeAspect="1" noChangeArrowheads="1"/>
              </p:cNvPicPr>
              <p:nvPr>
                <p:custDataLst>
                  <p:tags r:id="rId4"/>
                </p:custDataLst>
              </p:nvPr>
            </p:nvPicPr>
            <p:blipFill>
              <a:blip r:embed="rId10" cstate="email"/>
              <a:srcRect/>
              <a:stretch>
                <a:fillRect/>
              </a:stretch>
            </p:blipFill>
            <p:spPr bwMode="auto">
              <a:xfrm>
                <a:off x="3861" y="1811"/>
                <a:ext cx="357" cy="293"/>
              </a:xfrm>
              <a:prstGeom prst="rect">
                <a:avLst/>
              </a:prstGeom>
              <a:noFill/>
              <a:ln w="9525" algn="ctr">
                <a:noFill/>
                <a:miter lim="800000"/>
                <a:headEnd/>
                <a:tailEnd/>
              </a:ln>
              <a:effectLst/>
            </p:spPr>
          </p:pic>
        </p:grpSp>
      </p:grpSp>
      <p:grpSp>
        <p:nvGrpSpPr>
          <p:cNvPr id="12" name="Gruppieren 10"/>
          <p:cNvGrpSpPr>
            <a:grpSpLocks/>
          </p:cNvGrpSpPr>
          <p:nvPr/>
        </p:nvGrpSpPr>
        <p:grpSpPr bwMode="auto">
          <a:xfrm>
            <a:off x="6726770" y="3159273"/>
            <a:ext cx="2232092" cy="652123"/>
            <a:chOff x="5045075" y="3159125"/>
            <a:chExt cx="1674069" cy="652463"/>
          </a:xfrm>
        </p:grpSpPr>
        <p:sp>
          <p:nvSpPr>
            <p:cNvPr id="29736" name="Abgerundetes Rechteck 56"/>
            <p:cNvSpPr>
              <a:spLocks noChangeArrowheads="1"/>
            </p:cNvSpPr>
            <p:nvPr/>
          </p:nvSpPr>
          <p:spPr bwMode="auto">
            <a:xfrm>
              <a:off x="6129338" y="3596144"/>
              <a:ext cx="589806" cy="215444"/>
            </a:xfrm>
            <a:prstGeom prst="roundRect">
              <a:avLst>
                <a:gd name="adj" fmla="val 0"/>
              </a:avLst>
            </a:prstGeom>
            <a:noFill/>
            <a:ln w="9525">
              <a:noFill/>
              <a:round/>
              <a:headEnd/>
              <a:tailEnd/>
            </a:ln>
          </p:spPr>
          <p:txBody>
            <a:bodyPr wrap="none" lIns="0" tIns="0" rIns="0" bIns="0" anchor="b">
              <a:spAutoFit/>
            </a:bodyPr>
            <a:lstStyle/>
            <a:p>
              <a:pPr defTabSz="913943" fontAlgn="base">
                <a:spcBef>
                  <a:spcPct val="0"/>
                </a:spcBef>
                <a:spcAft>
                  <a:spcPct val="0"/>
                </a:spcAft>
              </a:pPr>
              <a:r>
                <a:rPr lang="en-US" sz="1399" dirty="0">
                  <a:solidFill>
                    <a:srgbClr val="000000"/>
                  </a:solidFill>
                  <a:latin typeface="Arial" charset="0"/>
                  <a:ea typeface="MS PGothic" pitchFamily="34" charset="-128"/>
                </a:rPr>
                <a:t>TIA Portal</a:t>
              </a:r>
            </a:p>
          </p:txBody>
        </p:sp>
        <p:pic>
          <p:nvPicPr>
            <p:cNvPr id="29737" name="Picture 59"/>
            <p:cNvPicPr>
              <a:picLocks noChangeAspect="1" noChangeArrowheads="1"/>
            </p:cNvPicPr>
            <p:nvPr/>
          </p:nvPicPr>
          <p:blipFill>
            <a:blip r:embed="rId11" cstate="email"/>
            <a:srcRect/>
            <a:stretch>
              <a:fillRect/>
            </a:stretch>
          </p:blipFill>
          <p:spPr bwMode="auto">
            <a:xfrm>
              <a:off x="5045075" y="3159125"/>
              <a:ext cx="1028700" cy="652463"/>
            </a:xfrm>
            <a:prstGeom prst="rect">
              <a:avLst/>
            </a:prstGeom>
            <a:noFill/>
            <a:ln w="9525" algn="ctr">
              <a:solidFill>
                <a:schemeClr val="accent1"/>
              </a:solidFill>
              <a:miter lim="800000"/>
              <a:headEnd/>
              <a:tailEnd/>
            </a:ln>
            <a:effectLst/>
          </p:spPr>
        </p:pic>
      </p:grpSp>
      <p:grpSp>
        <p:nvGrpSpPr>
          <p:cNvPr id="13" name="Gruppieren 9"/>
          <p:cNvGrpSpPr>
            <a:grpSpLocks/>
          </p:cNvGrpSpPr>
          <p:nvPr/>
        </p:nvGrpSpPr>
        <p:grpSpPr bwMode="auto">
          <a:xfrm>
            <a:off x="5683258" y="3643206"/>
            <a:ext cx="2465891" cy="674336"/>
            <a:chOff x="4262438" y="3643313"/>
            <a:chExt cx="1849418" cy="674687"/>
          </a:xfrm>
        </p:grpSpPr>
        <p:sp>
          <p:nvSpPr>
            <p:cNvPr id="29732" name="Abgerundetes Rechteck 56"/>
            <p:cNvSpPr>
              <a:spLocks noChangeArrowheads="1"/>
            </p:cNvSpPr>
            <p:nvPr/>
          </p:nvSpPr>
          <p:spPr bwMode="auto">
            <a:xfrm>
              <a:off x="5411788" y="4102556"/>
              <a:ext cx="700068" cy="215444"/>
            </a:xfrm>
            <a:prstGeom prst="roundRect">
              <a:avLst>
                <a:gd name="adj" fmla="val 0"/>
              </a:avLst>
            </a:prstGeom>
            <a:noFill/>
            <a:ln w="9525">
              <a:noFill/>
              <a:round/>
              <a:headEnd/>
              <a:tailEnd/>
            </a:ln>
          </p:spPr>
          <p:txBody>
            <a:bodyPr wrap="none" lIns="0" tIns="0" rIns="0" bIns="0" anchor="b">
              <a:spAutoFit/>
            </a:bodyPr>
            <a:lstStyle/>
            <a:p>
              <a:pPr defTabSz="913943" fontAlgn="base">
                <a:spcBef>
                  <a:spcPct val="0"/>
                </a:spcBef>
                <a:spcAft>
                  <a:spcPct val="0"/>
                </a:spcAft>
              </a:pPr>
              <a:r>
                <a:rPr lang="en-US" sz="1399" dirty="0" err="1">
                  <a:solidFill>
                    <a:srgbClr val="000000"/>
                  </a:solidFill>
                  <a:latin typeface="Arial" charset="0"/>
                  <a:ea typeface="MS PGothic" pitchFamily="34" charset="-128"/>
                </a:rPr>
                <a:t>Teamcenter</a:t>
              </a:r>
              <a:endParaRPr lang="en-US" sz="1399" dirty="0">
                <a:solidFill>
                  <a:srgbClr val="000000"/>
                </a:solidFill>
                <a:latin typeface="Arial" charset="0"/>
                <a:ea typeface="MS PGothic" pitchFamily="34" charset="-128"/>
              </a:endParaRPr>
            </a:p>
          </p:txBody>
        </p:sp>
        <p:grpSp>
          <p:nvGrpSpPr>
            <p:cNvPr id="14" name="Group 42"/>
            <p:cNvGrpSpPr>
              <a:grpSpLocks/>
            </p:cNvGrpSpPr>
            <p:nvPr/>
          </p:nvGrpSpPr>
          <p:grpSpPr bwMode="auto">
            <a:xfrm>
              <a:off x="4262438" y="3643313"/>
              <a:ext cx="1076325" cy="674687"/>
              <a:chOff x="2716" y="2346"/>
              <a:chExt cx="817" cy="518"/>
            </a:xfrm>
          </p:grpSpPr>
          <p:pic>
            <p:nvPicPr>
              <p:cNvPr id="29734" name="Gruppieren 36"/>
              <p:cNvPicPr>
                <a:picLocks noChangeArrowheads="1"/>
              </p:cNvPicPr>
              <p:nvPr/>
            </p:nvPicPr>
            <p:blipFill>
              <a:blip r:embed="rId12" cstate="email"/>
              <a:srcRect/>
              <a:stretch>
                <a:fillRect/>
              </a:stretch>
            </p:blipFill>
            <p:spPr bwMode="auto">
              <a:xfrm>
                <a:off x="2716" y="2346"/>
                <a:ext cx="817" cy="518"/>
              </a:xfrm>
              <a:prstGeom prst="rect">
                <a:avLst/>
              </a:prstGeom>
              <a:noFill/>
              <a:ln w="9525" algn="ctr">
                <a:solidFill>
                  <a:schemeClr val="accent1"/>
                </a:solidFill>
                <a:miter lim="800000"/>
                <a:headEnd/>
                <a:tailEnd/>
              </a:ln>
              <a:effectLst/>
            </p:spPr>
          </p:pic>
          <p:sp>
            <p:nvSpPr>
              <p:cNvPr id="29735" name="Rectangle 39"/>
              <p:cNvSpPr>
                <a:spLocks noChangeArrowheads="1"/>
              </p:cNvSpPr>
              <p:nvPr/>
            </p:nvSpPr>
            <p:spPr bwMode="auto">
              <a:xfrm>
                <a:off x="2716" y="2346"/>
                <a:ext cx="817" cy="171"/>
              </a:xfrm>
              <a:prstGeom prst="rect">
                <a:avLst/>
              </a:prstGeom>
              <a:noFill/>
              <a:ln w="9525" algn="ctr">
                <a:solidFill>
                  <a:schemeClr val="accent1"/>
                </a:solidFill>
                <a:miter lim="800000"/>
                <a:headEnd/>
                <a:tailEnd/>
              </a:ln>
              <a:effectLst/>
            </p:spPr>
            <p:txBody>
              <a:bodyPr lIns="0" tIns="0" rIns="0" bIns="0">
                <a:spAutoFit/>
              </a:bodyPr>
              <a:lstStyle/>
              <a:p>
                <a:pPr marL="180885" indent="-180885" defTabSz="913943" fontAlgn="base">
                  <a:spcBef>
                    <a:spcPct val="30000"/>
                  </a:spcBef>
                  <a:spcAft>
                    <a:spcPct val="0"/>
                  </a:spcAft>
                  <a:buClr>
                    <a:srgbClr val="879BAA"/>
                  </a:buClr>
                  <a:buFontTx/>
                  <a:buChar char="•"/>
                </a:pPr>
                <a:endParaRPr lang="de-DE" sz="1399">
                  <a:solidFill>
                    <a:srgbClr val="000000"/>
                  </a:solidFill>
                  <a:latin typeface="Arial" charset="0"/>
                  <a:ea typeface="MS PGothic" pitchFamily="34" charset="-128"/>
                </a:endParaRPr>
              </a:p>
            </p:txBody>
          </p:sp>
        </p:grpSp>
      </p:grpSp>
      <p:grpSp>
        <p:nvGrpSpPr>
          <p:cNvPr id="15" name="Gruppieren 8"/>
          <p:cNvGrpSpPr>
            <a:grpSpLocks/>
          </p:cNvGrpSpPr>
          <p:nvPr/>
        </p:nvGrpSpPr>
        <p:grpSpPr bwMode="auto">
          <a:xfrm>
            <a:off x="4732874" y="4147777"/>
            <a:ext cx="1839555" cy="706069"/>
            <a:chOff x="3549650" y="4148138"/>
            <a:chExt cx="1379666" cy="706437"/>
          </a:xfrm>
        </p:grpSpPr>
        <p:sp>
          <p:nvSpPr>
            <p:cNvPr id="29730" name="Abgerundetes Rechteck 56"/>
            <p:cNvSpPr>
              <a:spLocks noChangeArrowheads="1"/>
            </p:cNvSpPr>
            <p:nvPr/>
          </p:nvSpPr>
          <p:spPr bwMode="auto">
            <a:xfrm>
              <a:off x="4741863" y="4639131"/>
              <a:ext cx="187453" cy="215444"/>
            </a:xfrm>
            <a:prstGeom prst="roundRect">
              <a:avLst>
                <a:gd name="adj" fmla="val 0"/>
              </a:avLst>
            </a:prstGeom>
            <a:noFill/>
            <a:ln w="9525">
              <a:noFill/>
              <a:round/>
              <a:headEnd/>
              <a:tailEnd/>
            </a:ln>
          </p:spPr>
          <p:txBody>
            <a:bodyPr wrap="none" lIns="0" tIns="0" rIns="0" bIns="0" anchor="b">
              <a:spAutoFit/>
            </a:bodyPr>
            <a:lstStyle/>
            <a:p>
              <a:pPr defTabSz="913943" fontAlgn="base">
                <a:spcBef>
                  <a:spcPct val="0"/>
                </a:spcBef>
                <a:spcAft>
                  <a:spcPct val="0"/>
                </a:spcAft>
              </a:pPr>
              <a:r>
                <a:rPr lang="en-US" sz="1399" dirty="0">
                  <a:solidFill>
                    <a:srgbClr val="000000"/>
                  </a:solidFill>
                  <a:latin typeface="Arial" charset="0"/>
                  <a:ea typeface="MS PGothic" pitchFamily="34" charset="-128"/>
                </a:rPr>
                <a:t>NX</a:t>
              </a:r>
            </a:p>
          </p:txBody>
        </p:sp>
        <p:pic>
          <p:nvPicPr>
            <p:cNvPr id="29731" name="Bild 1" descr="HD3D_Aero_Release_Status_Full Menu.jpg"/>
            <p:cNvPicPr>
              <a:picLocks noChangeArrowheads="1"/>
            </p:cNvPicPr>
            <p:nvPr/>
          </p:nvPicPr>
          <p:blipFill>
            <a:blip r:embed="rId13" cstate="email"/>
            <a:srcRect/>
            <a:stretch>
              <a:fillRect/>
            </a:stretch>
          </p:blipFill>
          <p:spPr bwMode="auto">
            <a:xfrm>
              <a:off x="3549650" y="4148138"/>
              <a:ext cx="1127125" cy="706437"/>
            </a:xfrm>
            <a:prstGeom prst="rect">
              <a:avLst/>
            </a:prstGeom>
            <a:noFill/>
            <a:ln w="9525" algn="ctr">
              <a:solidFill>
                <a:schemeClr val="accent1"/>
              </a:solidFill>
              <a:miter lim="800000"/>
              <a:headEnd/>
              <a:tailEnd/>
            </a:ln>
            <a:effectLst/>
          </p:spPr>
        </p:pic>
      </p:grpSp>
    </p:spTree>
    <p:extLst>
      <p:ext uri="{BB962C8B-B14F-4D97-AF65-F5344CB8AC3E}">
        <p14:creationId xmlns:p14="http://schemas.microsoft.com/office/powerpoint/2010/main" val="23620876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pPr eaLnBrk="1" hangingPunct="1"/>
            <a:r>
              <a:rPr lang="en-US" altLang="zh-CN" dirty="0" smtClean="0">
                <a:latin typeface="宋体" pitchFamily="2" charset="-122"/>
                <a:ea typeface="宋体" pitchFamily="2" charset="-122"/>
                <a:cs typeface="Arial" charset="0"/>
              </a:rPr>
              <a:t/>
            </a:r>
            <a:br>
              <a:rPr lang="en-US" altLang="zh-CN" dirty="0" smtClean="0">
                <a:latin typeface="宋体" pitchFamily="2" charset="-122"/>
                <a:ea typeface="宋体" pitchFamily="2" charset="-122"/>
                <a:cs typeface="Arial" charset="0"/>
              </a:rPr>
            </a:br>
            <a:r>
              <a:rPr lang="zh-CN" altLang="en-US" dirty="0" smtClean="0">
                <a:latin typeface="宋体" pitchFamily="2" charset="-122"/>
                <a:ea typeface="宋体" pitchFamily="2" charset="-122"/>
                <a:cs typeface="Arial" charset="0"/>
              </a:rPr>
              <a:t>提高客户收益</a:t>
            </a:r>
            <a:r>
              <a:rPr lang="en-US" altLang="zh-CN" dirty="0" smtClean="0">
                <a:latin typeface="宋体" pitchFamily="2" charset="-122"/>
                <a:ea typeface="宋体" pitchFamily="2" charset="-122"/>
                <a:cs typeface="Arial" charset="0"/>
              </a:rPr>
              <a:t> </a:t>
            </a:r>
            <a:br>
              <a:rPr lang="en-US" altLang="zh-CN" dirty="0" smtClean="0">
                <a:latin typeface="宋体" pitchFamily="2" charset="-122"/>
                <a:ea typeface="宋体" pitchFamily="2" charset="-122"/>
                <a:cs typeface="Arial" charset="0"/>
              </a:rPr>
            </a:br>
            <a:r>
              <a:rPr lang="zh-CN" altLang="en-US" b="0" dirty="0" smtClean="0">
                <a:latin typeface="宋体" pitchFamily="2" charset="-122"/>
                <a:ea typeface="宋体" pitchFamily="2" charset="-122"/>
                <a:cs typeface="Arial" charset="0"/>
              </a:rPr>
              <a:t>将现实世界与虚拟世界合二为一</a:t>
            </a:r>
          </a:p>
        </p:txBody>
      </p:sp>
      <p:pic>
        <p:nvPicPr>
          <p:cNvPr id="81922" name="Bild 7" descr="12568_SI_Strategiebroschuere_16zu9_Aufstellung_07.jpg"/>
          <p:cNvPicPr>
            <a:picLocks noChangeAspect="1"/>
          </p:cNvPicPr>
          <p:nvPr/>
        </p:nvPicPr>
        <p:blipFill>
          <a:blip r:embed="rId3"/>
          <a:srcRect/>
          <a:stretch>
            <a:fillRect/>
          </a:stretch>
        </p:blipFill>
        <p:spPr bwMode="auto">
          <a:xfrm>
            <a:off x="0" y="1417104"/>
            <a:ext cx="12192000" cy="4756847"/>
          </a:xfrm>
          <a:prstGeom prst="rect">
            <a:avLst/>
          </a:prstGeom>
          <a:noFill/>
          <a:ln w="9525">
            <a:noFill/>
            <a:miter lim="800000"/>
            <a:headEnd/>
            <a:tailEnd/>
          </a:ln>
        </p:spPr>
      </p:pic>
      <p:sp>
        <p:nvSpPr>
          <p:cNvPr id="6" name="Foliennummernplatzhalter 3"/>
          <p:cNvSpPr>
            <a:spLocks noGrp="1"/>
          </p:cNvSpPr>
          <p:nvPr>
            <p:ph type="sldNum" sz="quarter" idx="4294967295"/>
          </p:nvPr>
        </p:nvSpPr>
        <p:spPr>
          <a:xfrm>
            <a:off x="8737600" y="6353245"/>
            <a:ext cx="2844800" cy="364935"/>
          </a:xfrm>
          <a:prstGeom prst="rect">
            <a:avLst/>
          </a:prstGeom>
        </p:spPr>
        <p:txBody>
          <a:bodyPr/>
          <a:lstStyle>
            <a:lvl1pPr>
              <a:defRPr>
                <a:solidFill>
                  <a:schemeClr val="tx1"/>
                </a:solidFill>
              </a:defRPr>
            </a:lvl1pPr>
          </a:lstStyle>
          <a:p>
            <a:pPr defTabSz="913943" fontAlgn="base">
              <a:spcBef>
                <a:spcPct val="0"/>
              </a:spcBef>
              <a:spcAft>
                <a:spcPct val="0"/>
              </a:spcAft>
              <a:defRPr/>
            </a:pPr>
            <a:fld id="{4669CF1D-9606-46AB-97A7-DAD147A3FC78}" type="slidenum">
              <a:rPr lang="de-DE" sz="999">
                <a:solidFill>
                  <a:srgbClr val="000000"/>
                </a:solidFill>
                <a:latin typeface="Arial" charset="0"/>
                <a:ea typeface="MS PGothic" pitchFamily="34" charset="-128"/>
              </a:rPr>
              <a:pPr defTabSz="913943" fontAlgn="base">
                <a:spcBef>
                  <a:spcPct val="0"/>
                </a:spcBef>
                <a:spcAft>
                  <a:spcPct val="0"/>
                </a:spcAft>
                <a:defRPr/>
              </a:pPr>
              <a:t>8</a:t>
            </a:fld>
            <a:endParaRPr lang="de-DE" sz="999" dirty="0">
              <a:solidFill>
                <a:srgbClr val="000000"/>
              </a:solidFill>
              <a:latin typeface="Arial" charset="0"/>
              <a:ea typeface="MS PGothic" pitchFamily="34" charset="-128"/>
            </a:endParaRPr>
          </a:p>
        </p:txBody>
      </p:sp>
      <p:sp>
        <p:nvSpPr>
          <p:cNvPr id="5" name="TextBox 4"/>
          <p:cNvSpPr txBox="1"/>
          <p:nvPr/>
        </p:nvSpPr>
        <p:spPr>
          <a:xfrm>
            <a:off x="1718237" y="1685540"/>
            <a:ext cx="8677788" cy="340941"/>
          </a:xfrm>
          <a:prstGeom prst="rect">
            <a:avLst/>
          </a:prstGeom>
          <a:solidFill>
            <a:schemeClr val="bg1"/>
          </a:solidFill>
        </p:spPr>
        <p:txBody>
          <a:bodyPr wrap="square" lIns="0" tIns="0" rIns="0" bIns="0" rtlCol="0">
            <a:noAutofit/>
          </a:bodyPr>
          <a:lstStyle/>
          <a:p>
            <a:pPr algn="ctr" defTabSz="913943" fontAlgn="base">
              <a:lnSpc>
                <a:spcPct val="110000"/>
              </a:lnSpc>
              <a:spcAft>
                <a:spcPct val="0"/>
              </a:spcAft>
            </a:pPr>
            <a:r>
              <a:rPr lang="zh-CN" altLang="en-US" sz="1599" b="1" dirty="0">
                <a:solidFill>
                  <a:srgbClr val="879BAA">
                    <a:lumMod val="50000"/>
                  </a:srgbClr>
                </a:solidFill>
                <a:latin typeface="Arial" charset="0"/>
                <a:ea typeface="MS PGothic" pitchFamily="34" charset="-128"/>
              </a:rPr>
              <a:t>将关键技术与我们的整个产品组合结合使用，提高客户收益水平</a:t>
            </a:r>
          </a:p>
        </p:txBody>
      </p:sp>
      <p:sp>
        <p:nvSpPr>
          <p:cNvPr id="8" name="TextBox 7"/>
          <p:cNvSpPr txBox="1"/>
          <p:nvPr/>
        </p:nvSpPr>
        <p:spPr>
          <a:xfrm>
            <a:off x="2054665" y="3694199"/>
            <a:ext cx="1992268" cy="384415"/>
          </a:xfrm>
          <a:prstGeom prst="rect">
            <a:avLst/>
          </a:prstGeom>
          <a:solidFill>
            <a:schemeClr val="bg1"/>
          </a:solidFill>
        </p:spPr>
        <p:txBody>
          <a:bodyPr wrap="square" lIns="0" tIns="0" rIns="0" bIns="0" rtlCol="0">
            <a:noAutofit/>
          </a:bodyPr>
          <a:lstStyle/>
          <a:p>
            <a:pPr algn="r" defTabSz="913943" fontAlgn="base">
              <a:lnSpc>
                <a:spcPct val="110000"/>
              </a:lnSpc>
              <a:spcAft>
                <a:spcPct val="0"/>
              </a:spcAft>
            </a:pPr>
            <a:r>
              <a:rPr lang="zh-CN" altLang="en-US" sz="2799" b="1" dirty="0">
                <a:solidFill>
                  <a:srgbClr val="647D2D"/>
                </a:solidFill>
                <a:latin typeface="Arial" charset="0"/>
                <a:ea typeface="MS PGothic" pitchFamily="34" charset="-128"/>
              </a:rPr>
              <a:t>自动化</a:t>
            </a:r>
            <a:endParaRPr lang="zh-CN" altLang="en-US" sz="2399" b="1" dirty="0">
              <a:solidFill>
                <a:srgbClr val="647D2D"/>
              </a:solidFill>
              <a:latin typeface="Arial" charset="0"/>
              <a:ea typeface="MS PGothic" pitchFamily="34" charset="-128"/>
            </a:endParaRPr>
          </a:p>
        </p:txBody>
      </p:sp>
      <p:sp>
        <p:nvSpPr>
          <p:cNvPr id="10" name="TextBox 9"/>
          <p:cNvSpPr txBox="1"/>
          <p:nvPr/>
        </p:nvSpPr>
        <p:spPr>
          <a:xfrm>
            <a:off x="184713" y="2361464"/>
            <a:ext cx="1139262" cy="534419"/>
          </a:xfrm>
          <a:prstGeom prst="rect">
            <a:avLst/>
          </a:prstGeom>
          <a:solidFill>
            <a:schemeClr val="bg1"/>
          </a:solidFill>
        </p:spPr>
        <p:txBody>
          <a:bodyPr wrap="square" lIns="0" tIns="0" rIns="0" bIns="0" rtlCol="0">
            <a:noAutofit/>
          </a:bodyPr>
          <a:lstStyle/>
          <a:p>
            <a:pPr defTabSz="913943" fontAlgn="base">
              <a:lnSpc>
                <a:spcPct val="110000"/>
              </a:lnSpc>
              <a:spcAft>
                <a:spcPct val="0"/>
              </a:spcAft>
            </a:pPr>
            <a:r>
              <a:rPr lang="zh-CN" altLang="en-US" sz="1799" b="1" dirty="0">
                <a:solidFill>
                  <a:srgbClr val="879BAA">
                    <a:lumMod val="50000"/>
                  </a:srgbClr>
                </a:solidFill>
                <a:latin typeface="Arial" charset="0"/>
                <a:ea typeface="MS PGothic" pitchFamily="34" charset="-128"/>
              </a:rPr>
              <a:t>大数据分析学</a:t>
            </a:r>
          </a:p>
        </p:txBody>
      </p:sp>
      <p:sp>
        <p:nvSpPr>
          <p:cNvPr id="11" name="TextBox 10"/>
          <p:cNvSpPr txBox="1"/>
          <p:nvPr/>
        </p:nvSpPr>
        <p:spPr>
          <a:xfrm>
            <a:off x="2386236" y="2810203"/>
            <a:ext cx="2247978" cy="417677"/>
          </a:xfrm>
          <a:prstGeom prst="rect">
            <a:avLst/>
          </a:prstGeom>
          <a:solidFill>
            <a:schemeClr val="bg1"/>
          </a:solidFill>
        </p:spPr>
        <p:txBody>
          <a:bodyPr wrap="square" lIns="0" tIns="0" rIns="0" bIns="0" rtlCol="0">
            <a:noAutofit/>
          </a:bodyPr>
          <a:lstStyle/>
          <a:p>
            <a:pPr algn="r" defTabSz="913943" fontAlgn="base">
              <a:lnSpc>
                <a:spcPct val="110000"/>
              </a:lnSpc>
              <a:spcAft>
                <a:spcPct val="0"/>
              </a:spcAft>
            </a:pPr>
            <a:r>
              <a:rPr lang="zh-CN" altLang="en-US" sz="2799" b="1" dirty="0">
                <a:solidFill>
                  <a:srgbClr val="0070C0"/>
                </a:solidFill>
                <a:latin typeface="Arial" charset="0"/>
                <a:ea typeface="MS PGothic" pitchFamily="34" charset="-128"/>
              </a:rPr>
              <a:t>数字化</a:t>
            </a:r>
            <a:endParaRPr lang="zh-CN" altLang="en-US" sz="2399" b="1" dirty="0">
              <a:solidFill>
                <a:srgbClr val="0070C0"/>
              </a:solidFill>
              <a:latin typeface="Arial" charset="0"/>
              <a:ea typeface="MS PGothic" pitchFamily="34" charset="-128"/>
            </a:endParaRPr>
          </a:p>
        </p:txBody>
      </p:sp>
      <p:sp>
        <p:nvSpPr>
          <p:cNvPr id="12" name="TextBox 11"/>
          <p:cNvSpPr txBox="1"/>
          <p:nvPr/>
        </p:nvSpPr>
        <p:spPr>
          <a:xfrm>
            <a:off x="184716" y="3211919"/>
            <a:ext cx="640787" cy="534419"/>
          </a:xfrm>
          <a:prstGeom prst="rect">
            <a:avLst/>
          </a:prstGeom>
          <a:solidFill>
            <a:schemeClr val="bg1"/>
          </a:solidFill>
        </p:spPr>
        <p:txBody>
          <a:bodyPr wrap="square" lIns="0" tIns="0" rIns="0" bIns="0" rtlCol="0" anchor="ctr" anchorCtr="0">
            <a:noAutofit/>
          </a:bodyPr>
          <a:lstStyle/>
          <a:p>
            <a:pPr algn="r" defTabSz="913943" fontAlgn="base">
              <a:lnSpc>
                <a:spcPct val="110000"/>
              </a:lnSpc>
              <a:spcAft>
                <a:spcPct val="0"/>
              </a:spcAft>
            </a:pPr>
            <a:r>
              <a:rPr lang="zh-CN" altLang="en-US" sz="1799" b="1" dirty="0">
                <a:solidFill>
                  <a:srgbClr val="879BAA">
                    <a:lumMod val="50000"/>
                  </a:srgbClr>
                </a:solidFill>
                <a:latin typeface="Arial" charset="0"/>
                <a:ea typeface="MS PGothic" pitchFamily="34" charset="-128"/>
              </a:rPr>
              <a:t>云</a:t>
            </a:r>
          </a:p>
        </p:txBody>
      </p:sp>
      <p:sp>
        <p:nvSpPr>
          <p:cNvPr id="13" name="TextBox 12"/>
          <p:cNvSpPr txBox="1"/>
          <p:nvPr/>
        </p:nvSpPr>
        <p:spPr>
          <a:xfrm>
            <a:off x="210116" y="4176619"/>
            <a:ext cx="1440887" cy="534419"/>
          </a:xfrm>
          <a:prstGeom prst="rect">
            <a:avLst/>
          </a:prstGeom>
          <a:solidFill>
            <a:schemeClr val="bg1"/>
          </a:solidFill>
        </p:spPr>
        <p:txBody>
          <a:bodyPr wrap="square" lIns="0" tIns="0" rIns="0" bIns="0" rtlCol="0">
            <a:noAutofit/>
          </a:bodyPr>
          <a:lstStyle/>
          <a:p>
            <a:pPr algn="ctr" defTabSz="913943" fontAlgn="base">
              <a:lnSpc>
                <a:spcPct val="110000"/>
              </a:lnSpc>
              <a:spcAft>
                <a:spcPct val="0"/>
              </a:spcAft>
            </a:pPr>
            <a:r>
              <a:rPr lang="zh-CN" altLang="en-US" sz="1799" b="1" dirty="0">
                <a:solidFill>
                  <a:srgbClr val="879BAA">
                    <a:lumMod val="50000"/>
                  </a:srgbClr>
                </a:solidFill>
                <a:latin typeface="Arial" charset="0"/>
                <a:ea typeface="MS PGothic" pitchFamily="34" charset="-128"/>
              </a:rPr>
              <a:t>移动与协同</a:t>
            </a:r>
          </a:p>
        </p:txBody>
      </p:sp>
      <p:sp>
        <p:nvSpPr>
          <p:cNvPr id="14" name="TextBox 13"/>
          <p:cNvSpPr txBox="1"/>
          <p:nvPr/>
        </p:nvSpPr>
        <p:spPr>
          <a:xfrm>
            <a:off x="1626969" y="4720991"/>
            <a:ext cx="2091914" cy="321728"/>
          </a:xfrm>
          <a:prstGeom prst="rect">
            <a:avLst/>
          </a:prstGeom>
          <a:solidFill>
            <a:schemeClr val="bg1"/>
          </a:solidFill>
        </p:spPr>
        <p:txBody>
          <a:bodyPr wrap="square" lIns="0" tIns="0" rIns="0" bIns="0" rtlCol="0">
            <a:noAutofit/>
          </a:bodyPr>
          <a:lstStyle/>
          <a:p>
            <a:pPr algn="r" defTabSz="913943" fontAlgn="base">
              <a:lnSpc>
                <a:spcPct val="110000"/>
              </a:lnSpc>
              <a:spcAft>
                <a:spcPct val="0"/>
              </a:spcAft>
            </a:pPr>
            <a:r>
              <a:rPr lang="zh-CN" altLang="en-US" sz="2799" b="1" dirty="0">
                <a:solidFill>
                  <a:srgbClr val="00B0F0"/>
                </a:solidFill>
                <a:latin typeface="Arial" charset="0"/>
                <a:ea typeface="MS PGothic" pitchFamily="34" charset="-128"/>
              </a:rPr>
              <a:t>电气化</a:t>
            </a:r>
          </a:p>
        </p:txBody>
      </p:sp>
      <p:sp>
        <p:nvSpPr>
          <p:cNvPr id="15" name="TextBox 14"/>
          <p:cNvSpPr txBox="1"/>
          <p:nvPr/>
        </p:nvSpPr>
        <p:spPr>
          <a:xfrm>
            <a:off x="181977" y="5245207"/>
            <a:ext cx="1914109" cy="534419"/>
          </a:xfrm>
          <a:prstGeom prst="rect">
            <a:avLst/>
          </a:prstGeom>
          <a:solidFill>
            <a:schemeClr val="bg1"/>
          </a:solidFill>
        </p:spPr>
        <p:txBody>
          <a:bodyPr wrap="square" lIns="0" tIns="0" rIns="0" bIns="0" rtlCol="0">
            <a:noAutofit/>
          </a:bodyPr>
          <a:lstStyle/>
          <a:p>
            <a:pPr algn="ctr" defTabSz="913943" fontAlgn="base">
              <a:lnSpc>
                <a:spcPct val="110000"/>
              </a:lnSpc>
              <a:spcAft>
                <a:spcPct val="0"/>
              </a:spcAft>
            </a:pPr>
            <a:r>
              <a:rPr lang="zh-CN" altLang="en-US" sz="1799" b="1" dirty="0">
                <a:solidFill>
                  <a:srgbClr val="879BAA">
                    <a:lumMod val="50000"/>
                  </a:srgbClr>
                </a:solidFill>
                <a:latin typeface="Arial" charset="0"/>
                <a:ea typeface="MS PGothic" pitchFamily="34" charset="-128"/>
              </a:rPr>
              <a:t>连接性与物联网</a:t>
            </a:r>
          </a:p>
        </p:txBody>
      </p:sp>
      <p:sp>
        <p:nvSpPr>
          <p:cNvPr id="16" name="TextBox 15"/>
          <p:cNvSpPr txBox="1"/>
          <p:nvPr/>
        </p:nvSpPr>
        <p:spPr>
          <a:xfrm>
            <a:off x="6599581" y="2783276"/>
            <a:ext cx="2220862" cy="534419"/>
          </a:xfrm>
          <a:prstGeom prst="rect">
            <a:avLst/>
          </a:prstGeom>
          <a:solidFill>
            <a:schemeClr val="bg1"/>
          </a:solidFill>
        </p:spPr>
        <p:txBody>
          <a:bodyPr wrap="square" lIns="0" tIns="0" rIns="0" bIns="0" rtlCol="0">
            <a:noAutofit/>
          </a:bodyPr>
          <a:lstStyle/>
          <a:p>
            <a:pPr defTabSz="913943" fontAlgn="base">
              <a:lnSpc>
                <a:spcPct val="110000"/>
              </a:lnSpc>
              <a:spcAft>
                <a:spcPct val="0"/>
              </a:spcAft>
            </a:pPr>
            <a:r>
              <a:rPr lang="zh-CN" altLang="en-US" sz="1799" b="1" dirty="0">
                <a:solidFill>
                  <a:srgbClr val="879BAA">
                    <a:lumMod val="50000"/>
                  </a:srgbClr>
                </a:solidFill>
                <a:latin typeface="Arial" charset="0"/>
                <a:ea typeface="MS PGothic" pitchFamily="34" charset="-128"/>
              </a:rPr>
              <a:t>设计与工程</a:t>
            </a:r>
          </a:p>
          <a:p>
            <a:pPr defTabSz="913943" fontAlgn="base">
              <a:lnSpc>
                <a:spcPct val="110000"/>
              </a:lnSpc>
              <a:spcAft>
                <a:spcPct val="0"/>
              </a:spcAft>
            </a:pPr>
            <a:r>
              <a:rPr lang="zh-CN" altLang="en-US" sz="1399" b="1" dirty="0">
                <a:solidFill>
                  <a:srgbClr val="879BAA">
                    <a:lumMod val="50000"/>
                  </a:srgbClr>
                </a:solidFill>
                <a:latin typeface="Arial" charset="0"/>
                <a:ea typeface="MS PGothic" pitchFamily="34" charset="-128"/>
              </a:rPr>
              <a:t>实现最高生产力，加快新产品上市速度</a:t>
            </a:r>
          </a:p>
        </p:txBody>
      </p:sp>
      <p:sp>
        <p:nvSpPr>
          <p:cNvPr id="17" name="TextBox 16"/>
          <p:cNvSpPr txBox="1"/>
          <p:nvPr/>
        </p:nvSpPr>
        <p:spPr>
          <a:xfrm>
            <a:off x="9652270" y="2403645"/>
            <a:ext cx="2539730" cy="803910"/>
          </a:xfrm>
          <a:prstGeom prst="rect">
            <a:avLst/>
          </a:prstGeom>
          <a:solidFill>
            <a:schemeClr val="bg1"/>
          </a:solidFill>
        </p:spPr>
        <p:txBody>
          <a:bodyPr wrap="square" lIns="0" tIns="0" rIns="0" bIns="0" rtlCol="0">
            <a:noAutofit/>
          </a:bodyPr>
          <a:lstStyle/>
          <a:p>
            <a:pPr defTabSz="913943" fontAlgn="base">
              <a:lnSpc>
                <a:spcPct val="110000"/>
              </a:lnSpc>
              <a:spcAft>
                <a:spcPct val="0"/>
              </a:spcAft>
            </a:pPr>
            <a:r>
              <a:rPr lang="zh-CN" altLang="en-US" sz="1799" b="1" dirty="0">
                <a:solidFill>
                  <a:srgbClr val="879BAA">
                    <a:lumMod val="50000"/>
                  </a:srgbClr>
                </a:solidFill>
                <a:latin typeface="Arial" charset="0"/>
                <a:ea typeface="MS PGothic" pitchFamily="34" charset="-128"/>
              </a:rPr>
              <a:t>维护与服务</a:t>
            </a:r>
          </a:p>
          <a:p>
            <a:pPr defTabSz="913943" fontAlgn="base">
              <a:lnSpc>
                <a:spcPct val="110000"/>
              </a:lnSpc>
              <a:spcAft>
                <a:spcPct val="0"/>
              </a:spcAft>
            </a:pPr>
            <a:r>
              <a:rPr lang="zh-CN" altLang="en-US" sz="1399" b="1" dirty="0">
                <a:solidFill>
                  <a:srgbClr val="879BAA">
                    <a:lumMod val="50000"/>
                  </a:srgbClr>
                </a:solidFill>
                <a:latin typeface="Arial" charset="0"/>
                <a:ea typeface="MS PGothic" pitchFamily="34" charset="-128"/>
              </a:rPr>
              <a:t>可预</a:t>
            </a:r>
            <a:r>
              <a:rPr lang="zh-CN" altLang="en-US" sz="1399" b="1" dirty="0">
                <a:solidFill>
                  <a:srgbClr val="879BAA">
                    <a:lumMod val="50000"/>
                  </a:srgbClr>
                </a:solidFill>
                <a:latin typeface="Arial" charset="0"/>
                <a:ea typeface="MS PGothic" pitchFamily="34" charset="-128"/>
              </a:rPr>
              <a:t>测的、符合规定的</a:t>
            </a:r>
            <a:endParaRPr lang="en-US" altLang="zh-CN" sz="1399" b="1" dirty="0">
              <a:solidFill>
                <a:srgbClr val="879BAA">
                  <a:lumMod val="50000"/>
                </a:srgbClr>
              </a:solidFill>
              <a:latin typeface="Arial" charset="0"/>
              <a:ea typeface="MS PGothic" pitchFamily="34" charset="-128"/>
            </a:endParaRPr>
          </a:p>
          <a:p>
            <a:pPr defTabSz="913943" fontAlgn="base">
              <a:lnSpc>
                <a:spcPct val="110000"/>
              </a:lnSpc>
              <a:spcAft>
                <a:spcPct val="0"/>
              </a:spcAft>
            </a:pPr>
            <a:r>
              <a:rPr lang="zh-CN" altLang="en-US" sz="1399" b="1" dirty="0">
                <a:solidFill>
                  <a:srgbClr val="879BAA">
                    <a:lumMod val="50000"/>
                  </a:srgbClr>
                </a:solidFill>
                <a:latin typeface="Arial" charset="0"/>
                <a:ea typeface="MS PGothic" pitchFamily="34" charset="-128"/>
              </a:rPr>
              <a:t>高效服务</a:t>
            </a:r>
          </a:p>
        </p:txBody>
      </p:sp>
      <p:sp>
        <p:nvSpPr>
          <p:cNvPr id="18" name="TextBox 17"/>
          <p:cNvSpPr txBox="1"/>
          <p:nvPr/>
        </p:nvSpPr>
        <p:spPr>
          <a:xfrm>
            <a:off x="9523828" y="4554877"/>
            <a:ext cx="1702190" cy="550823"/>
          </a:xfrm>
          <a:prstGeom prst="rect">
            <a:avLst/>
          </a:prstGeom>
          <a:solidFill>
            <a:schemeClr val="bg1"/>
          </a:solidFill>
        </p:spPr>
        <p:txBody>
          <a:bodyPr wrap="square" lIns="0" tIns="0" rIns="0" bIns="0" rtlCol="0">
            <a:noAutofit/>
          </a:bodyPr>
          <a:lstStyle/>
          <a:p>
            <a:pPr defTabSz="913943" fontAlgn="base">
              <a:lnSpc>
                <a:spcPct val="110000"/>
              </a:lnSpc>
              <a:spcAft>
                <a:spcPct val="0"/>
              </a:spcAft>
            </a:pPr>
            <a:r>
              <a:rPr lang="zh-CN" altLang="en-US" sz="1399" b="1" dirty="0">
                <a:solidFill>
                  <a:srgbClr val="879BAA">
                    <a:lumMod val="50000"/>
                  </a:srgbClr>
                </a:solidFill>
                <a:latin typeface="Arial" charset="0"/>
                <a:ea typeface="MS PGothic" pitchFamily="34" charset="-128"/>
              </a:rPr>
              <a:t>安全性、易用性、可控复杂性</a:t>
            </a:r>
          </a:p>
        </p:txBody>
      </p:sp>
      <p:sp>
        <p:nvSpPr>
          <p:cNvPr id="19" name="TextBox 18"/>
          <p:cNvSpPr txBox="1"/>
          <p:nvPr/>
        </p:nvSpPr>
        <p:spPr>
          <a:xfrm>
            <a:off x="8090759" y="5173537"/>
            <a:ext cx="2539730" cy="803910"/>
          </a:xfrm>
          <a:prstGeom prst="rect">
            <a:avLst/>
          </a:prstGeom>
          <a:solidFill>
            <a:schemeClr val="bg1"/>
          </a:solidFill>
        </p:spPr>
        <p:txBody>
          <a:bodyPr wrap="square" lIns="0" tIns="0" rIns="0" bIns="0" rtlCol="0">
            <a:noAutofit/>
          </a:bodyPr>
          <a:lstStyle/>
          <a:p>
            <a:pPr defTabSz="913943" fontAlgn="base">
              <a:lnSpc>
                <a:spcPct val="110000"/>
              </a:lnSpc>
              <a:spcAft>
                <a:spcPct val="0"/>
              </a:spcAft>
            </a:pPr>
            <a:r>
              <a:rPr lang="zh-CN" altLang="en-US" sz="1799" b="1" dirty="0">
                <a:solidFill>
                  <a:srgbClr val="879BAA">
                    <a:lumMod val="50000"/>
                  </a:srgbClr>
                </a:solidFill>
                <a:latin typeface="Arial" charset="0"/>
                <a:ea typeface="MS PGothic" pitchFamily="34" charset="-128"/>
              </a:rPr>
              <a:t>操作</a:t>
            </a:r>
          </a:p>
          <a:p>
            <a:pPr defTabSz="913943" fontAlgn="base">
              <a:lnSpc>
                <a:spcPct val="110000"/>
              </a:lnSpc>
              <a:spcAft>
                <a:spcPct val="0"/>
              </a:spcAft>
            </a:pPr>
            <a:r>
              <a:rPr lang="zh-CN" altLang="en-US" sz="1399" b="1" dirty="0">
                <a:solidFill>
                  <a:srgbClr val="879BAA">
                    <a:lumMod val="50000"/>
                  </a:srgbClr>
                </a:solidFill>
                <a:latin typeface="Arial" charset="0"/>
                <a:ea typeface="MS PGothic" pitchFamily="34" charset="-128"/>
              </a:rPr>
              <a:t>提高操作的灵活性和恢复力</a:t>
            </a:r>
          </a:p>
        </p:txBody>
      </p:sp>
    </p:spTree>
    <p:extLst>
      <p:ext uri="{BB962C8B-B14F-4D97-AF65-F5344CB8AC3E}">
        <p14:creationId xmlns:p14="http://schemas.microsoft.com/office/powerpoint/2010/main" val="414202574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zh-CN" altLang="en-US" dirty="0" smtClean="0"/>
              <a:t>产品规划</a:t>
            </a:r>
            <a:endParaRPr lang="en-US" altLang="de-DE" dirty="0" smtClean="0"/>
          </a:p>
        </p:txBody>
      </p:sp>
      <p:sp>
        <p:nvSpPr>
          <p:cNvPr id="32" name="Rectangle 8"/>
          <p:cNvSpPr>
            <a:spLocks noChangeArrowheads="1"/>
          </p:cNvSpPr>
          <p:nvPr/>
        </p:nvSpPr>
        <p:spPr bwMode="auto">
          <a:xfrm>
            <a:off x="549275" y="1620193"/>
            <a:ext cx="5522913"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charset="0"/>
                <a:ea typeface="ＭＳ Ｐゴシック"/>
                <a:cs typeface="Arial" pitchFamily="34" charset="0"/>
              </a:rPr>
              <a:t>关键点</a:t>
            </a:r>
            <a:endParaRPr lang="en-US" sz="1999" kern="0" dirty="0">
              <a:solidFill>
                <a:srgbClr val="FFFFFF"/>
              </a:solidFill>
              <a:latin typeface="Arial" charset="0"/>
              <a:ea typeface="ＭＳ Ｐゴシック"/>
              <a:cs typeface="Arial" pitchFamily="34" charset="0"/>
            </a:endParaRPr>
          </a:p>
        </p:txBody>
      </p:sp>
      <p:sp>
        <p:nvSpPr>
          <p:cNvPr id="33" name="Rectangle 8"/>
          <p:cNvSpPr>
            <a:spLocks noChangeArrowheads="1"/>
          </p:cNvSpPr>
          <p:nvPr/>
        </p:nvSpPr>
        <p:spPr bwMode="auto">
          <a:xfrm>
            <a:off x="6281738" y="1620193"/>
            <a:ext cx="5522912" cy="485522"/>
          </a:xfrm>
          <a:prstGeom prst="rect">
            <a:avLst/>
          </a:prstGeom>
          <a:solidFill>
            <a:srgbClr val="3366AA"/>
          </a:solidFill>
          <a:ln w="9525">
            <a:noFill/>
            <a:miter lim="800000"/>
            <a:headEnd/>
            <a:tailEnd/>
          </a:ln>
        </p:spPr>
        <p:txBody>
          <a:bodyPr lIns="179906" anchor="ctr"/>
          <a:lstStyle/>
          <a:p>
            <a:pPr defTabSz="913943">
              <a:defRPr/>
            </a:pPr>
            <a:r>
              <a:rPr lang="zh-CN" altLang="en-US" sz="1999" kern="0" dirty="0">
                <a:solidFill>
                  <a:srgbClr val="FFFFFF"/>
                </a:solidFill>
                <a:latin typeface="Arial" charset="0"/>
                <a:ea typeface="ＭＳ Ｐゴシック"/>
                <a:cs typeface="Arial" pitchFamily="34" charset="0"/>
              </a:rPr>
              <a:t>需求决定规划和开发</a:t>
            </a:r>
            <a:endParaRPr lang="en-US" sz="1999" kern="0" dirty="0">
              <a:solidFill>
                <a:srgbClr val="FFFFFF"/>
              </a:solidFill>
              <a:latin typeface="Arial" charset="0"/>
              <a:ea typeface="ＭＳ Ｐゴシック"/>
              <a:cs typeface="Arial" pitchFamily="34" charset="0"/>
            </a:endParaRPr>
          </a:p>
        </p:txBody>
      </p:sp>
      <p:sp>
        <p:nvSpPr>
          <p:cNvPr id="29701" name="Rectangle 8"/>
          <p:cNvSpPr>
            <a:spLocks noChangeArrowheads="1"/>
          </p:cNvSpPr>
          <p:nvPr/>
        </p:nvSpPr>
        <p:spPr bwMode="auto">
          <a:xfrm>
            <a:off x="549275" y="2108887"/>
            <a:ext cx="5522913" cy="3389135"/>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sp>
        <p:nvSpPr>
          <p:cNvPr id="29702" name="Rectangle 8"/>
          <p:cNvSpPr>
            <a:spLocks noChangeArrowheads="1"/>
          </p:cNvSpPr>
          <p:nvPr/>
        </p:nvSpPr>
        <p:spPr bwMode="auto">
          <a:xfrm>
            <a:off x="6281738" y="2105717"/>
            <a:ext cx="5522912" cy="3392308"/>
          </a:xfrm>
          <a:prstGeom prst="rect">
            <a:avLst/>
          </a:prstGeom>
          <a:solidFill>
            <a:schemeClr val="bg2"/>
          </a:solidFill>
          <a:ln w="9525">
            <a:noFill/>
            <a:miter lim="800000"/>
            <a:headEnd/>
            <a:tailEnd/>
          </a:ln>
        </p:spPr>
        <p:txBody>
          <a:bodyPr lIns="179906" anchor="ctr"/>
          <a:lstStyle/>
          <a:p>
            <a:pPr defTabSz="913943" fontAlgn="base">
              <a:spcBef>
                <a:spcPts val="600"/>
              </a:spcBef>
              <a:spcAft>
                <a:spcPct val="0"/>
              </a:spcAft>
              <a:buClr>
                <a:srgbClr val="949EAA"/>
              </a:buClr>
            </a:pPr>
            <a:endParaRPr lang="de-DE" altLang="de-DE" sz="1799" b="1" dirty="0">
              <a:solidFill>
                <a:srgbClr val="FFFFFF"/>
              </a:solidFill>
              <a:latin typeface="Arial" pitchFamily="34" charset="0"/>
              <a:ea typeface="ＭＳ Ｐゴシック"/>
              <a:cs typeface="Arial" pitchFamily="34" charset="0"/>
            </a:endParaRPr>
          </a:p>
        </p:txBody>
      </p:sp>
      <p:pic>
        <p:nvPicPr>
          <p:cNvPr id="29703" name="Picture 2"/>
          <p:cNvPicPr>
            <a:picLocks noChangeAspect="1" noChangeArrowheads="1"/>
          </p:cNvPicPr>
          <p:nvPr/>
        </p:nvPicPr>
        <p:blipFill>
          <a:blip r:embed="rId12" cstate="email"/>
          <a:srcRect/>
          <a:stretch>
            <a:fillRect/>
          </a:stretch>
        </p:blipFill>
        <p:spPr bwMode="auto">
          <a:xfrm>
            <a:off x="7027863" y="2172355"/>
            <a:ext cx="4030662" cy="3238401"/>
          </a:xfrm>
          <a:prstGeom prst="rect">
            <a:avLst/>
          </a:prstGeom>
          <a:noFill/>
          <a:ln w="9525">
            <a:noFill/>
            <a:miter lim="800000"/>
            <a:headEnd/>
            <a:tailEnd/>
          </a:ln>
        </p:spPr>
      </p:pic>
      <p:sp>
        <p:nvSpPr>
          <p:cNvPr id="25" name="Rectangle 8"/>
          <p:cNvSpPr>
            <a:spLocks noChangeArrowheads="1"/>
          </p:cNvSpPr>
          <p:nvPr/>
        </p:nvSpPr>
        <p:spPr bwMode="auto">
          <a:xfrm>
            <a:off x="758830" y="2819087"/>
            <a:ext cx="5210175" cy="1968745"/>
          </a:xfrm>
          <a:prstGeom prst="rect">
            <a:avLst/>
          </a:prstGeom>
          <a:noFill/>
          <a:ln w="9525">
            <a:noFill/>
            <a:miter lim="800000"/>
            <a:headEnd/>
            <a:tailEnd/>
          </a:ln>
        </p:spPr>
        <p:txBody>
          <a:bodyPr tIns="0" bIns="0" anchor="ctr">
            <a:spAutoFit/>
          </a:bodyPr>
          <a:lstStyle/>
          <a:p>
            <a:pPr defTabSz="456971" fontAlgn="base">
              <a:spcBef>
                <a:spcPts val="600"/>
              </a:spcBef>
              <a:spcAft>
                <a:spcPct val="0"/>
              </a:spcAft>
              <a:buClr>
                <a:srgbClr val="949EAA"/>
              </a:buClr>
            </a:pPr>
            <a:r>
              <a:rPr lang="en-US" sz="1799" b="1" dirty="0" err="1">
                <a:solidFill>
                  <a:srgbClr val="3366AA"/>
                </a:solidFill>
                <a:latin typeface="Arial" pitchFamily="34" charset="0"/>
                <a:ea typeface="ＭＳ Ｐゴシック"/>
                <a:cs typeface="Arial" pitchFamily="34" charset="0"/>
              </a:rPr>
              <a:t>Teamcenter</a:t>
            </a:r>
            <a:r>
              <a:rPr lang="en-US" sz="1799" b="1" dirty="0">
                <a:solidFill>
                  <a:srgbClr val="3366AA"/>
                </a:solidFill>
                <a:latin typeface="Arial" pitchFamily="34" charset="0"/>
                <a:ea typeface="ＭＳ Ｐゴシック"/>
                <a:cs typeface="Arial" pitchFamily="34" charset="0"/>
              </a:rPr>
              <a:t> – </a:t>
            </a:r>
            <a:br>
              <a:rPr lang="en-US" sz="1799" b="1" dirty="0">
                <a:solidFill>
                  <a:srgbClr val="3366AA"/>
                </a:solidFill>
                <a:latin typeface="Arial" pitchFamily="34" charset="0"/>
                <a:ea typeface="ＭＳ Ｐゴシック"/>
                <a:cs typeface="Arial" pitchFamily="34" charset="0"/>
              </a:rPr>
            </a:br>
            <a:r>
              <a:rPr lang="zh-CN" altLang="en-US" sz="1799" b="1" dirty="0">
                <a:solidFill>
                  <a:srgbClr val="3366AA"/>
                </a:solidFill>
                <a:latin typeface="Arial" pitchFamily="34" charset="0"/>
                <a:ea typeface="ＭＳ Ｐゴシック"/>
                <a:cs typeface="Arial" pitchFamily="34" charset="0"/>
              </a:rPr>
              <a:t>智能集成信息</a:t>
            </a:r>
            <a:endParaRPr lang="en-US" sz="1799" b="1" dirty="0">
              <a:solidFill>
                <a:srgbClr val="3366AA"/>
              </a:solidFill>
              <a:latin typeface="Arial" pitchFamily="34" charset="0"/>
              <a:ea typeface="ＭＳ Ｐゴシック"/>
              <a:cs typeface="Arial" pitchFamily="34" charset="0"/>
            </a:endParaRPr>
          </a:p>
          <a:p>
            <a:pPr defTabSz="456971" fontAlgn="base">
              <a:spcBef>
                <a:spcPts val="60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Arial" pitchFamily="34" charset="0"/>
              </a:rPr>
              <a:t>通过设计思路驱动研发和数字化验证</a:t>
            </a:r>
            <a:endParaRPr lang="en-US" sz="1799" dirty="0">
              <a:solidFill>
                <a:srgbClr val="000000"/>
              </a:solidFill>
              <a:latin typeface="Arial" pitchFamily="34" charset="0"/>
              <a:ea typeface="ＭＳ Ｐゴシック"/>
              <a:cs typeface="Arial" pitchFamily="34" charset="0"/>
            </a:endParaRPr>
          </a:p>
          <a:p>
            <a:pPr defTabSz="456971" fontAlgn="base">
              <a:spcBef>
                <a:spcPts val="60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Arial" pitchFamily="34" charset="0"/>
              </a:rPr>
              <a:t>管理资源和项目执行</a:t>
            </a:r>
            <a:endParaRPr lang="en-US" sz="1799" dirty="0">
              <a:solidFill>
                <a:srgbClr val="000000"/>
              </a:solidFill>
              <a:latin typeface="Arial" pitchFamily="34" charset="0"/>
              <a:ea typeface="ＭＳ Ｐゴシック"/>
              <a:cs typeface="Arial" pitchFamily="34" charset="0"/>
            </a:endParaRPr>
          </a:p>
          <a:p>
            <a:pPr defTabSz="456971" fontAlgn="base">
              <a:spcBef>
                <a:spcPts val="600"/>
              </a:spcBef>
              <a:spcAft>
                <a:spcPct val="0"/>
              </a:spcAft>
              <a:buClr>
                <a:srgbClr val="949EAA"/>
              </a:buClr>
              <a:buFont typeface="Wingdings" pitchFamily="2" charset="2"/>
              <a:buChar char="§"/>
            </a:pPr>
            <a:r>
              <a:rPr lang="zh-CN" altLang="en-US" sz="1799" dirty="0">
                <a:solidFill>
                  <a:srgbClr val="000000"/>
                </a:solidFill>
                <a:latin typeface="Arial" pitchFamily="34" charset="0"/>
                <a:ea typeface="ＭＳ Ｐゴシック"/>
                <a:cs typeface="Arial" pitchFamily="34" charset="0"/>
              </a:rPr>
              <a:t>全球合作的平台</a:t>
            </a:r>
            <a:endParaRPr lang="en-US" sz="1799" dirty="0">
              <a:solidFill>
                <a:srgbClr val="000000"/>
              </a:solidFill>
              <a:latin typeface="Arial" pitchFamily="34" charset="0"/>
              <a:ea typeface="ＭＳ Ｐゴシック"/>
              <a:cs typeface="Arial" pitchFamily="34" charset="0"/>
            </a:endParaRPr>
          </a:p>
          <a:p>
            <a:pPr defTabSz="456971" fontAlgn="base">
              <a:spcBef>
                <a:spcPts val="600"/>
              </a:spcBef>
              <a:spcAft>
                <a:spcPct val="0"/>
              </a:spcAft>
              <a:buClr>
                <a:srgbClr val="949EAA"/>
              </a:buClr>
              <a:buFont typeface="Wingdings" pitchFamily="2" charset="2"/>
              <a:buChar char="§"/>
            </a:pPr>
            <a:endParaRPr lang="en-US" sz="1799" dirty="0">
              <a:solidFill>
                <a:srgbClr val="000000"/>
              </a:solidFill>
              <a:latin typeface="Arial" pitchFamily="34" charset="0"/>
              <a:ea typeface="ＭＳ Ｐゴシック"/>
              <a:cs typeface="Arial" pitchFamily="34" charset="0"/>
            </a:endParaRPr>
          </a:p>
        </p:txBody>
      </p:sp>
      <p:grpSp>
        <p:nvGrpSpPr>
          <p:cNvPr id="24" name="Group 23"/>
          <p:cNvGrpSpPr/>
          <p:nvPr/>
        </p:nvGrpSpPr>
        <p:grpSpPr>
          <a:xfrm>
            <a:off x="1169990" y="5619567"/>
            <a:ext cx="10545364" cy="628957"/>
            <a:chOff x="1170600" y="5620703"/>
            <a:chExt cx="10550856" cy="629285"/>
          </a:xfrm>
        </p:grpSpPr>
        <p:grpSp>
          <p:nvGrpSpPr>
            <p:cNvPr id="26" name="Group 991"/>
            <p:cNvGrpSpPr>
              <a:grpSpLocks/>
            </p:cNvGrpSpPr>
            <p:nvPr>
              <p:custDataLst>
                <p:tags r:id="rId2"/>
              </p:custDataLst>
            </p:nvPr>
          </p:nvGrpSpPr>
          <p:grpSpPr bwMode="auto">
            <a:xfrm>
              <a:off x="1170600" y="5632450"/>
              <a:ext cx="10403541" cy="617538"/>
              <a:chOff x="597647" y="5847331"/>
              <a:chExt cx="7218311" cy="393195"/>
            </a:xfrm>
          </p:grpSpPr>
          <p:sp>
            <p:nvSpPr>
              <p:cNvPr id="36" name="Chevron 18"/>
              <p:cNvSpPr>
                <a:spLocks noChangeArrowheads="1"/>
              </p:cNvSpPr>
              <p:nvPr>
                <p:custDataLst>
                  <p:tags r:id="rId4"/>
                </p:custDataLst>
              </p:nvPr>
            </p:nvSpPr>
            <p:spPr bwMode="auto">
              <a:xfrm>
                <a:off x="597647" y="5847331"/>
                <a:ext cx="1235378" cy="393195"/>
              </a:xfrm>
              <a:prstGeom prst="chevron">
                <a:avLst>
                  <a:gd name="adj" fmla="val 23332"/>
                </a:avLst>
              </a:prstGeom>
              <a:solidFill>
                <a:srgbClr val="3366AA"/>
              </a:solidFill>
              <a:ln w="9525">
                <a:noFill/>
                <a:miter lim="800000"/>
                <a:headEnd/>
                <a:tailEnd/>
              </a:ln>
            </p:spPr>
            <p:txBody>
              <a:bodyPr lIns="107944" anchor="ctr"/>
              <a:lstStyle/>
              <a:p>
                <a:pPr defTabSz="913943" eaLnBrk="0" fontAlgn="base" hangingPunct="0">
                  <a:lnSpc>
                    <a:spcPct val="90000"/>
                  </a:lnSpc>
                  <a:spcBef>
                    <a:spcPts val="600"/>
                  </a:spcBef>
                  <a:spcAft>
                    <a:spcPct val="0"/>
                  </a:spcAft>
                  <a:buSzPct val="80000"/>
                </a:pPr>
                <a:endParaRPr lang="en-US" sz="1799" b="1">
                  <a:solidFill>
                    <a:srgbClr val="FFFFFF"/>
                  </a:solidFill>
                  <a:latin typeface="Arial" pitchFamily="34" charset="0"/>
                  <a:ea typeface="ＭＳ Ｐゴシック"/>
                  <a:cs typeface="Arial" pitchFamily="34" charset="0"/>
                </a:endParaRPr>
              </a:p>
            </p:txBody>
          </p:sp>
          <p:sp>
            <p:nvSpPr>
              <p:cNvPr id="37" name="Chevron 20"/>
              <p:cNvSpPr>
                <a:spLocks noChangeArrowheads="1"/>
              </p:cNvSpPr>
              <p:nvPr>
                <p:custDataLst>
                  <p:tags r:id="rId5"/>
                </p:custDataLst>
              </p:nvPr>
            </p:nvSpPr>
            <p:spPr bwMode="auto">
              <a:xfrm>
                <a:off x="1791148" y="5847331"/>
                <a:ext cx="1236480" cy="393195"/>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38" name="Chevron 21"/>
              <p:cNvSpPr>
                <a:spLocks noChangeArrowheads="1"/>
              </p:cNvSpPr>
              <p:nvPr>
                <p:custDataLst>
                  <p:tags r:id="rId6"/>
                </p:custDataLst>
              </p:nvPr>
            </p:nvSpPr>
            <p:spPr bwMode="auto">
              <a:xfrm>
                <a:off x="2986853" y="5847331"/>
                <a:ext cx="1235378" cy="393195"/>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39" name="Chevron 22"/>
              <p:cNvSpPr>
                <a:spLocks noChangeArrowheads="1"/>
              </p:cNvSpPr>
              <p:nvPr>
                <p:custDataLst>
                  <p:tags r:id="rId7"/>
                </p:custDataLst>
              </p:nvPr>
            </p:nvSpPr>
            <p:spPr bwMode="auto">
              <a:xfrm>
                <a:off x="4180353" y="5847331"/>
                <a:ext cx="1236480" cy="393195"/>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sp>
            <p:nvSpPr>
              <p:cNvPr id="40" name="Chevron 24"/>
              <p:cNvSpPr>
                <a:spLocks noChangeArrowheads="1"/>
              </p:cNvSpPr>
              <p:nvPr>
                <p:custDataLst>
                  <p:tags r:id="rId8"/>
                </p:custDataLst>
              </p:nvPr>
            </p:nvSpPr>
            <p:spPr bwMode="auto">
              <a:xfrm>
                <a:off x="5376059" y="5847331"/>
                <a:ext cx="1235378" cy="393195"/>
              </a:xfrm>
              <a:prstGeom prst="chevron">
                <a:avLst>
                  <a:gd name="adj" fmla="val 2333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dirty="0">
                  <a:solidFill>
                    <a:srgbClr val="000000"/>
                  </a:solidFill>
                  <a:latin typeface="Arial" pitchFamily="34" charset="0"/>
                  <a:ea typeface="ＭＳ Ｐゴシック"/>
                  <a:cs typeface="Arial" pitchFamily="34" charset="0"/>
                </a:endParaRPr>
              </a:p>
            </p:txBody>
          </p:sp>
          <p:sp>
            <p:nvSpPr>
              <p:cNvPr id="41" name="Chevron 25"/>
              <p:cNvSpPr>
                <a:spLocks noChangeArrowheads="1"/>
              </p:cNvSpPr>
              <p:nvPr>
                <p:custDataLst>
                  <p:tags r:id="rId9"/>
                </p:custDataLst>
              </p:nvPr>
            </p:nvSpPr>
            <p:spPr bwMode="auto">
              <a:xfrm>
                <a:off x="6579478" y="5847331"/>
                <a:ext cx="1236480" cy="393195"/>
              </a:xfrm>
              <a:prstGeom prst="chevron">
                <a:avLst>
                  <a:gd name="adj" fmla="val 23362"/>
                </a:avLst>
              </a:prstGeom>
              <a:solidFill>
                <a:srgbClr val="96B4D7"/>
              </a:solidFill>
              <a:ln w="38100">
                <a:noFill/>
                <a:miter lim="800000"/>
                <a:headEnd/>
                <a:tailEnd/>
              </a:ln>
            </p:spPr>
            <p:txBody>
              <a:bodyPr wrap="none" lIns="107944" tIns="0" rIns="0" bIns="0" anchor="ctr"/>
              <a:lstStyle/>
              <a:p>
                <a:pPr defTabSz="913943" eaLnBrk="0" fontAlgn="base" hangingPunct="0">
                  <a:lnSpc>
                    <a:spcPct val="90000"/>
                  </a:lnSpc>
                  <a:spcBef>
                    <a:spcPct val="0"/>
                  </a:spcBef>
                  <a:spcAft>
                    <a:spcPct val="0"/>
                  </a:spcAft>
                  <a:buClr>
                    <a:srgbClr val="FF9900"/>
                  </a:buClr>
                  <a:buSzPct val="80000"/>
                </a:pPr>
                <a:endParaRPr lang="en-US" sz="1599">
                  <a:solidFill>
                    <a:srgbClr val="FFFFFF"/>
                  </a:solidFill>
                  <a:latin typeface="Arial" pitchFamily="34" charset="0"/>
                  <a:ea typeface="ＭＳ Ｐゴシック"/>
                  <a:cs typeface="Arial" pitchFamily="34" charset="0"/>
                </a:endParaRPr>
              </a:p>
            </p:txBody>
          </p:sp>
        </p:grpSp>
        <p:grpSp>
          <p:nvGrpSpPr>
            <p:cNvPr id="27" name="Group 991"/>
            <p:cNvGrpSpPr/>
            <p:nvPr>
              <p:custDataLst>
                <p:tags r:id="rId3"/>
              </p:custDataLst>
            </p:nvPr>
          </p:nvGrpSpPr>
          <p:grpSpPr>
            <a:xfrm>
              <a:off x="1318113" y="5620703"/>
              <a:ext cx="10403343" cy="618836"/>
              <a:chOff x="597647" y="5847333"/>
              <a:chExt cx="7218311" cy="393192"/>
            </a:xfrm>
            <a:noFill/>
          </p:grpSpPr>
          <p:sp>
            <p:nvSpPr>
              <p:cNvPr id="28" name="Chevron 18"/>
              <p:cNvSpPr>
                <a:spLocks noChangeArrowheads="1"/>
              </p:cNvSpPr>
              <p:nvPr/>
            </p:nvSpPr>
            <p:spPr bwMode="auto">
              <a:xfrm>
                <a:off x="597647"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799" b="1" kern="0" dirty="0">
                    <a:solidFill>
                      <a:srgbClr val="FFFFFF"/>
                    </a:solidFill>
                    <a:latin typeface="Arial" charset="0"/>
                    <a:ea typeface="ＭＳ Ｐゴシック"/>
                    <a:cs typeface="Arial" pitchFamily="34" charset="0"/>
                  </a:rPr>
                  <a:t>产品规划</a:t>
                </a:r>
                <a:endParaRPr lang="en-US" sz="1799" b="1" kern="0" dirty="0">
                  <a:solidFill>
                    <a:srgbClr val="FFFFFF"/>
                  </a:solidFill>
                  <a:latin typeface="Arial" charset="0"/>
                  <a:ea typeface="ＭＳ Ｐゴシック"/>
                  <a:cs typeface="Arial" pitchFamily="34" charset="0"/>
                </a:endParaRPr>
              </a:p>
            </p:txBody>
          </p:sp>
          <p:sp>
            <p:nvSpPr>
              <p:cNvPr id="29" name="Chevron 20"/>
              <p:cNvSpPr>
                <a:spLocks noChangeArrowheads="1"/>
              </p:cNvSpPr>
              <p:nvPr/>
            </p:nvSpPr>
            <p:spPr bwMode="auto">
              <a:xfrm>
                <a:off x="1791447"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产品开发</a:t>
                </a:r>
                <a:endParaRPr lang="en-US" sz="1599" kern="0" dirty="0">
                  <a:solidFill>
                    <a:srgbClr val="000000"/>
                  </a:solidFill>
                  <a:latin typeface="Arial" charset="0"/>
                  <a:ea typeface="ＭＳ Ｐゴシック"/>
                  <a:cs typeface="Arial" pitchFamily="34" charset="0"/>
                </a:endParaRPr>
              </a:p>
            </p:txBody>
          </p:sp>
          <p:sp>
            <p:nvSpPr>
              <p:cNvPr id="30" name="Chevron 21"/>
              <p:cNvSpPr>
                <a:spLocks noChangeArrowheads="1"/>
              </p:cNvSpPr>
              <p:nvPr/>
            </p:nvSpPr>
            <p:spPr bwMode="auto">
              <a:xfrm>
                <a:off x="2986834"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生产规划</a:t>
                </a:r>
                <a:endParaRPr lang="en-US" sz="1599" kern="0" dirty="0">
                  <a:solidFill>
                    <a:srgbClr val="000000"/>
                  </a:solidFill>
                  <a:latin typeface="Arial" charset="0"/>
                  <a:ea typeface="ＭＳ Ｐゴシック"/>
                  <a:cs typeface="Arial" pitchFamily="34" charset="0"/>
                </a:endParaRPr>
              </a:p>
            </p:txBody>
          </p:sp>
          <p:sp>
            <p:nvSpPr>
              <p:cNvPr id="31" name="Chevron 22"/>
              <p:cNvSpPr>
                <a:spLocks noChangeArrowheads="1"/>
              </p:cNvSpPr>
              <p:nvPr/>
            </p:nvSpPr>
            <p:spPr bwMode="auto">
              <a:xfrm>
                <a:off x="4180634" y="5847333"/>
                <a:ext cx="1236663"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生产工程</a:t>
                </a:r>
                <a:endParaRPr lang="en-US" sz="1599" kern="0" dirty="0">
                  <a:solidFill>
                    <a:srgbClr val="000000"/>
                  </a:solidFill>
                  <a:latin typeface="Arial" charset="0"/>
                  <a:ea typeface="ＭＳ Ｐゴシック"/>
                  <a:cs typeface="Arial" pitchFamily="34" charset="0"/>
                </a:endParaRPr>
              </a:p>
            </p:txBody>
          </p:sp>
          <p:sp>
            <p:nvSpPr>
              <p:cNvPr id="34" name="Chevron 24"/>
              <p:cNvSpPr>
                <a:spLocks noChangeArrowheads="1"/>
              </p:cNvSpPr>
              <p:nvPr/>
            </p:nvSpPr>
            <p:spPr bwMode="auto">
              <a:xfrm>
                <a:off x="5376022" y="5847333"/>
                <a:ext cx="1235075"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生产运营</a:t>
                </a:r>
                <a:endParaRPr lang="en-US" sz="1599" kern="0" dirty="0">
                  <a:solidFill>
                    <a:srgbClr val="000000"/>
                  </a:solidFill>
                  <a:latin typeface="Arial" charset="0"/>
                  <a:ea typeface="ＭＳ Ｐゴシック"/>
                  <a:cs typeface="Arial" pitchFamily="34" charset="0"/>
                </a:endParaRPr>
              </a:p>
            </p:txBody>
          </p:sp>
          <p:sp>
            <p:nvSpPr>
              <p:cNvPr id="35" name="Chevron 25"/>
              <p:cNvSpPr>
                <a:spLocks noChangeArrowheads="1"/>
              </p:cNvSpPr>
              <p:nvPr/>
            </p:nvSpPr>
            <p:spPr bwMode="auto">
              <a:xfrm>
                <a:off x="6579296" y="5847333"/>
                <a:ext cx="1236662" cy="393192"/>
              </a:xfrm>
              <a:prstGeom prst="chevron">
                <a:avLst>
                  <a:gd name="adj" fmla="val 0"/>
                </a:avLst>
              </a:prstGeom>
              <a:grpFill/>
              <a:ln w="38100">
                <a:noFill/>
                <a:miter lim="800000"/>
                <a:headEnd/>
                <a:tailEnd/>
              </a:ln>
            </p:spPr>
            <p:txBody>
              <a:bodyPr wrap="none" lIns="107944" tIns="0" rIns="0" bIns="0" anchor="ctr"/>
              <a:lstStyle/>
              <a:p>
                <a:pPr defTabSz="913943" eaLnBrk="0" hangingPunct="0">
                  <a:lnSpc>
                    <a:spcPct val="90000"/>
                  </a:lnSpc>
                  <a:buClr>
                    <a:srgbClr val="FF9900"/>
                  </a:buClr>
                  <a:buSzPct val="80000"/>
                  <a:defRPr/>
                </a:pPr>
                <a:r>
                  <a:rPr lang="zh-CN" altLang="en-US" sz="1599" kern="0" dirty="0">
                    <a:solidFill>
                      <a:srgbClr val="000000"/>
                    </a:solidFill>
                    <a:latin typeface="Arial" charset="0"/>
                    <a:ea typeface="ＭＳ Ｐゴシック"/>
                    <a:cs typeface="Arial" pitchFamily="34" charset="0"/>
                  </a:rPr>
                  <a:t>服务支持</a:t>
                </a:r>
                <a:endParaRPr lang="en-US" sz="1599" kern="0" dirty="0">
                  <a:solidFill>
                    <a:srgbClr val="000000"/>
                  </a:solidFill>
                  <a:latin typeface="Arial" charset="0"/>
                  <a:ea typeface="ＭＳ Ｐゴシック"/>
                  <a:cs typeface="Arial" pitchFamily="34" charset="0"/>
                </a:endParaRPr>
              </a:p>
            </p:txBody>
          </p:sp>
        </p:grpSp>
      </p:grpSp>
    </p:spTree>
    <p:custDataLst>
      <p:tags r:id="rId1"/>
    </p:custDataLst>
    <p:extLst>
      <p:ext uri="{BB962C8B-B14F-4D97-AF65-F5344CB8AC3E}">
        <p14:creationId xmlns:p14="http://schemas.microsoft.com/office/powerpoint/2010/main" val="1214728142"/>
      </p:ext>
    </p:extLst>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2" val="57350:326,7-26,62496-68,50504-933,8749"/>
  <p:tag name="CDT_MASTERSHAPE3" val="57351:295,7487-26,62496-30,95134-933,8749"/>
  <p:tag name="CDT_MASTERSHAPE4" val="12:0-480,25-0,1250394-0,1250394"/>
  <p:tag name="CDT_MASTERSHAPE5" val="13:0-49,37504-76,20732-136,063"/>
  <p:tag name="CDT_MASTERSHAPE6" val="14:485,5-0-34-960,5"/>
  <p:tag name="CDT_MASTERSHAPE7" val="10:485,5-695,75-34-264,75"/>
  <p:tag name="CDT_LINEUNVISIBLE" val="True"/>
</p:tagLst>
</file>

<file path=ppt/tags/tag10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UMMYPICTURE" val="True"/>
  <p:tag name="CDT_AUTODIALOG" val="2"/>
  <p:tag name="CDT_TARGETSHAPE_NEW" val="14"/>
  <p:tag name="CDT_PROT" val="3"/>
  <p:tag name="CDT_PROT_TOP" val="0"/>
  <p:tag name="CDT_PROT_LEFT" val="0"/>
  <p:tag name="CDT_PROT_WIDTH" val="960,5"/>
  <p:tag name="CDT_PROT_HEIGHT" val="406,08"/>
  <p:tag name="CDT_FILLUNVISIBLE" val="False"/>
  <p:tag name="CDT_LINEUNVISIBLE" val="True"/>
</p:tagLst>
</file>

<file path=ppt/tags/tag10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0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10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0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10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540"/>
  <p:tag name="CDT_FILLUNVISIBLE" val="False"/>
  <p:tag name="CDT_LINEUNVISIBLE" val="True"/>
</p:tagLst>
</file>

<file path=ppt/tags/tag10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UMMYPICTURE" val="True"/>
  <p:tag name="CDT_AUTODIALOG" val="2"/>
  <p:tag name="CDT_TARGETSHAPE_NEW" val="14"/>
  <p:tag name="CDT_PROT" val="3"/>
  <p:tag name="CDT_PROT_TOP" val="0"/>
  <p:tag name="CDT_PROT_LEFT" val="0"/>
  <p:tag name="CDT_PROT_WIDTH" val="960,5"/>
  <p:tag name="CDT_PROT_HEIGHT" val="540"/>
  <p:tag name="CDT_FILLUNVISIBLE" val="False"/>
  <p:tag name="CDT_LINEUNVISIBLE" val="True"/>
</p:tagLst>
</file>

<file path=ppt/tags/tag10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0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10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3"/>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3:0-0-406,08-960,5"/>
  <p:tag name="CDT_LINEUNVISIBLE" val="True"/>
</p:tagLst>
</file>

<file path=ppt/tags/tag11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11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540"/>
  <p:tag name="CDT_FILLUNVISIBLE" val="False"/>
  <p:tag name="CDT_LINEUNVISIBLE" val="True"/>
</p:tagLst>
</file>

<file path=ppt/tags/tag11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UMMYPICTURE" val="True"/>
  <p:tag name="CDT_AUTODIALOG" val="2"/>
  <p:tag name="CDT_TARGETSHAPE_NEW" val="14"/>
  <p:tag name="CDT_PROT" val="3"/>
  <p:tag name="CDT_PROT_TOP" val="0"/>
  <p:tag name="CDT_PROT_LEFT" val="0"/>
  <p:tag name="CDT_PROT_WIDTH" val="960,5"/>
  <p:tag name="CDT_PROT_HEIGHT" val="540"/>
  <p:tag name="CDT_FILLUNVISIBLE" val="False"/>
  <p:tag name="CDT_LINEUNVISIBLE" val="True"/>
</p:tagLst>
</file>

<file path=ppt/tags/tag11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115.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3"/>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11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11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11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1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3:0-0-540-960,5"/>
  <p:tag name="CDT_LINEUNVISIBLE" val="True"/>
</p:tagLst>
</file>

<file path=ppt/tags/tag12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406,5005"/>
  <p:tag name="CDT_FILLUNVISIBLE" val="False"/>
  <p:tag name="CDT_LINEUNVISIBLE" val="True"/>
</p:tagLst>
</file>

<file path=ppt/tags/tag12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12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12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124.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01"/>
  <p:tag name="CDT_PROT_LEFT" val="0"/>
  <p:tag name="CDT_PROT_WIDTH" val="355,51"/>
  <p:tag name="CDT_PROT_HEIGHT" val="374,25"/>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8U6hkYiOa0CxrJVYKnwT.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VXAwW9L4kiEnUgf1RwYhQ"/>
</p:tagLst>
</file>

<file path=ppt/tags/tag128.xml><?xml version="1.0" encoding="utf-8"?>
<p:tagLst xmlns:a="http://schemas.openxmlformats.org/drawingml/2006/main" xmlns:r="http://schemas.openxmlformats.org/officeDocument/2006/relationships" xmlns:p="http://schemas.openxmlformats.org/presentationml/2006/main">
  <p:tag name="MIO_EK" val="103409"/>
  <p:tag name="MIO_GUID" val="c46389c4-355b-4df3-9ba9-494b075fd444"/>
  <p:tag name="MIO_UPDATE" val="True"/>
  <p:tag name="MIO_VERSION" val="23.10.2014 10:29:14"/>
  <p:tag name="MIO_DBID" val="d20216e3-b0be-4acb-a7d9-872dbeb163a1"/>
  <p:tag name="MIO_LASTDOWNLOADED" val="23.10.2014 10:29:14"/>
  <p:tag name="MIO_OBJECTNAME" val="Product Planning (2)"/>
  <p:tag name="MIO_LASTEDITORNAME" val="Robin Walter"/>
  <p:tag name="MIO_EK_DESIGN" val="-1"/>
  <p:tag name="MIO_VERSION_DESIGN" val="01.01.0001 00:00:00"/>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3:0-0-540-960,5"/>
  <p:tag name="CDT_LINEUNVISIBLE" val="Tru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Oa5_jUG5J0O3loqIiUVK0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txfkcAt6akyW_E2VgfAqS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R8PCy.7XAU2_Jk6xYWfA7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vS1k2ZGMqUKs8.HcKSvl4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ZSwg27g1MEGRWsTEJrHDU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LMyaAMXDg0SFB5I8unwxHQ"/>
</p:tagLst>
</file>

<file path=ppt/tags/tag137.xml><?xml version="1.0" encoding="utf-8"?>
<p:tagLst xmlns:a="http://schemas.openxmlformats.org/drawingml/2006/main" xmlns:r="http://schemas.openxmlformats.org/officeDocument/2006/relationships" xmlns:p="http://schemas.openxmlformats.org/presentationml/2006/main">
  <p:tag name="MIO_EK" val="103413"/>
  <p:tag name="MIO_GUID" val="2cb67d53-aec4-47b2-a2c7-7a6a2bc72e72"/>
  <p:tag name="MIO_UPDATE" val="True"/>
  <p:tag name="MIO_VERSION" val="23.10.2014 10:29:17"/>
  <p:tag name="MIO_DBID" val="d20216e3-b0be-4acb-a7d9-872dbeb163a1"/>
  <p:tag name="MIO_LASTDOWNLOADED" val="23.10.2014 10:29:17"/>
  <p:tag name="MIO_OBJECTNAME" val="Product Development (2)"/>
  <p:tag name="MIO_LASTEDITORNAME" val="Robin Walter"/>
  <p:tag name="MIO_EK_DESIGN" val="-1"/>
  <p:tag name="MIO_VERSION_DESIGN" val="01.01.0001 00:00:00"/>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Oa5_jUG5J0O3loqIiUVK0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txfkcAt6akyW_E2VgfAqS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R8PCy.7XAU2_Jk6xYWfA7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vS1k2ZGMqUKs8.HcKSvl4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ZSwg27g1MEGRWsTEJrHDU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LMyaAMXDg0SFB5I8unwxHQ"/>
</p:tagLst>
</file>

<file path=ppt/tags/tag146.xml><?xml version="1.0" encoding="utf-8"?>
<p:tagLst xmlns:a="http://schemas.openxmlformats.org/drawingml/2006/main" xmlns:r="http://schemas.openxmlformats.org/officeDocument/2006/relationships" xmlns:p="http://schemas.openxmlformats.org/presentationml/2006/main">
  <p:tag name="MIO_EK" val="103417"/>
  <p:tag name="MIO_GUID" val="75ec2d9b-38b6-4289-9759-c468b694eccb"/>
  <p:tag name="MIO_UPDATE" val="True"/>
  <p:tag name="MIO_VERSION" val="23.10.2014 10:29:21"/>
  <p:tag name="MIO_DBID" val="d20216e3-b0be-4acb-a7d9-872dbeb163a1"/>
  <p:tag name="MIO_LASTDOWNLOADED" val="23.10.2014 10:29:21"/>
  <p:tag name="MIO_OBJECTNAME" val="Production Planning and Validation (2)"/>
  <p:tag name="MIO_LASTEDITORNAME" val="Robin Walter"/>
  <p:tag name="MIO_EK_DESIGN" val="-1"/>
  <p:tag name="MIO_VERSION_DESIGN" val="01.01.0001 00:00:00"/>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h2w1rzsMLkSM96tRr4.sh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Oa5_jUG5J0O3loqIiUVK0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txfkcAt6akyW_E2VgfAqS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R8PCy.7XAU2_Jk6xYWfA7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vS1k2ZGMqUKs8.HcKSvl4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ZSwg27g1MEGRWsTEJrHDU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LMyaAMXDg0SFB5I8unwxHQ"/>
</p:tagLst>
</file>

<file path=ppt/tags/tag156.xml><?xml version="1.0" encoding="utf-8"?>
<p:tagLst xmlns:a="http://schemas.openxmlformats.org/drawingml/2006/main" xmlns:r="http://schemas.openxmlformats.org/officeDocument/2006/relationships" xmlns:p="http://schemas.openxmlformats.org/presentationml/2006/main">
  <p:tag name="MIO_EK" val="103418"/>
  <p:tag name="MIO_GUID" val="0a2719c9-ca5d-4adb-b89d-87231518df9c"/>
  <p:tag name="MIO_UPDATE" val="True"/>
  <p:tag name="MIO_VERSION" val="23.10.2014 10:29:22"/>
  <p:tag name="MIO_DBID" val="d20216e3-b0be-4acb-a7d9-872dbeb163a1"/>
  <p:tag name="MIO_LASTDOWNLOADED" val="23.10.2014 10:29:21"/>
  <p:tag name="MIO_OBJECTNAME" val="Production Engineering"/>
  <p:tag name="MIO_LASTEDITORNAME" val="Robin Walter"/>
  <p:tag name="MIO_EK_DESIGN" val="-1"/>
  <p:tag name="MIO_VERSION_DESIGN" val="01.01.0001 00:00:00"/>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Oa5_jUG5J0O3loqIiUVK0w"/>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txfkcAt6akyW_E2VgfAqS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R8PCy.7XAU2_Jk6xYWfA7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S1k2ZGMqUKs8.HcKSvl4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ZSwg27g1MEGRWsTEJrHDU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LMyaAMXDg0SFB5I8unwxHQ"/>
</p:tagLst>
</file>

<file path=ppt/tags/tag165.xml><?xml version="1.0" encoding="utf-8"?>
<p:tagLst xmlns:a="http://schemas.openxmlformats.org/drawingml/2006/main" xmlns:r="http://schemas.openxmlformats.org/officeDocument/2006/relationships" xmlns:p="http://schemas.openxmlformats.org/presentationml/2006/main">
  <p:tag name="MIO_EK" val="103399"/>
  <p:tag name="MIO_GUID" val="01f3d365-2237-44c2-a9e1-c1eb733f4bc0"/>
  <p:tag name="MIO_UPDATE" val="True"/>
  <p:tag name="MIO_VERSION" val="23.10.2014 10:29:03"/>
  <p:tag name="MIO_DBID" val="d20216e3-b0be-4acb-a7d9-872dbeb163a1"/>
  <p:tag name="MIO_LASTDOWNLOADED" val="23.10.2014 10:29:03"/>
  <p:tag name="MIO_OBJECTNAME" val="The Automation Portfolio"/>
  <p:tag name="MIO_LASTEDITORNAME" val="Robin Walter"/>
  <p:tag name="MIO_EK_DESIGN" val="-1"/>
  <p:tag name="MIO_VERSION_DESIGN" val="01.01.0001 00:00:00"/>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1t0SV4pMM0Srpv2N3GgvFg"/>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IH64h915_ECElQfbJqbti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aTgu4wXfFEKLpNxsDq6pG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v78Q9hlgIUmlVsbAhlf4Mg"/>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ymgENVnkvkmSrekJaPzQy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QFOyKB_qw02_MeBdcsPQV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Tz.CpZrYp0KcadLa..eE8w"/>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pmfjPvqJY02_TlTyz.wBNw"/>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183.xml><?xml version="1.0" encoding="utf-8"?>
<p:tagLst xmlns:a="http://schemas.openxmlformats.org/drawingml/2006/main" xmlns:r="http://schemas.openxmlformats.org/officeDocument/2006/relationships" xmlns:p="http://schemas.openxmlformats.org/presentationml/2006/main">
  <p:tag name="MIO_EK" val="103421"/>
  <p:tag name="MIO_GUID" val="2e62b728-87fb-405e-91ba-f5917bd535bd"/>
  <p:tag name="MIO_UPDATE" val="True"/>
  <p:tag name="MIO_VERSION" val="23.10.2014 10:29:25"/>
  <p:tag name="MIO_DBID" val="d20216e3-b0be-4acb-a7d9-872dbeb163a1"/>
  <p:tag name="MIO_LASTDOWNLOADED" val="23.10.2014 10:29:24"/>
  <p:tag name="MIO_OBJECTNAME" val="Production Engineering (2)"/>
  <p:tag name="MIO_LASTEDITORNAME" val="Robin Walter"/>
  <p:tag name="MIO_EK_DESIGN" val="-1"/>
  <p:tag name="MIO_VERSION_DESIGN" val="01.01.0001 00:00:00"/>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Oa5_jUG5J0O3loqIiUVK0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txfkcAt6akyW_E2VgfAqS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R8PCy.7XAU2_Jk6xYWfA7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vS1k2ZGMqUKs8.HcKSvl4A"/>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ZSwg27g1MEGRWsTEJrHDU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LMyaAMXDg0SFB5I8unwxHQ"/>
</p:tagLst>
</file>

<file path=ppt/tags/tag192.xml><?xml version="1.0" encoding="utf-8"?>
<p:tagLst xmlns:a="http://schemas.openxmlformats.org/drawingml/2006/main" xmlns:r="http://schemas.openxmlformats.org/officeDocument/2006/relationships" xmlns:p="http://schemas.openxmlformats.org/presentationml/2006/main">
  <p:tag name="MIO_EK" val="103422"/>
  <p:tag name="MIO_GUID" val="b4243862-34ef-4c4d-9af6-49f26dc8cc38"/>
  <p:tag name="MIO_UPDATE" val="True"/>
  <p:tag name="MIO_VERSION" val="23.10.2014 10:29:26"/>
  <p:tag name="MIO_DBID" val="d20216e3-b0be-4acb-a7d9-872dbeb163a1"/>
  <p:tag name="MIO_LASTDOWNLOADED" val="23.10.2014 10:29:26"/>
  <p:tag name="MIO_OBJECTNAME" val="Production Execution"/>
  <p:tag name="MIO_LASTEDITORNAME" val="Robin Walter"/>
  <p:tag name="MIO_EK_DESIGN" val="-1"/>
  <p:tag name="MIO_VERSION_DESIGN" val="01.01.0001 00:00:00"/>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Oa5_jUG5J0O3loqIiUVK0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txfkcAt6akyW_E2VgfAqS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8PCy.7XAU2_Jk6xYWfA7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vS1k2ZGMqUKs8.HcKSvl4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ZSwg27g1MEGRWsTEJrHDUA"/>
</p:tagLst>
</file>

<file path=ppt/tags/tag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LMyaAMXDg0SFB5I8unwxHQ"/>
</p:tagLst>
</file>

<file path=ppt/tags/tag201.xml><?xml version="1.0" encoding="utf-8"?>
<p:tagLst xmlns:a="http://schemas.openxmlformats.org/drawingml/2006/main" xmlns:r="http://schemas.openxmlformats.org/officeDocument/2006/relationships" xmlns:p="http://schemas.openxmlformats.org/presentationml/2006/main">
  <p:tag name="TIMING" val="|25.2|20.2|8.1"/>
  <p:tag name="MIO_EK" val="103423"/>
  <p:tag name="MIO_GUID" val="a399c66f-a50a-4114-a7af-0e2f9f039bbb"/>
  <p:tag name="MIO_UPDATE" val="True"/>
  <p:tag name="MIO_VERSION" val="23.10.2014 10:29:27"/>
  <p:tag name="MIO_DBID" val="d20216e3-b0be-4acb-a7d9-872dbeb163a1"/>
  <p:tag name="MIO_LASTDOWNLOADED" val="23.10.2014 10:29:26"/>
  <p:tag name="MIO_OBJECTNAME" val="SIMATIC IT and Enterprise InformationConnecting P"/>
  <p:tag name="MIO_LASTEDITORNAME" val="Robin Walter"/>
  <p:tag name="MIO_EK_DESIGN" val="-1"/>
  <p:tag name="MIO_VERSION_DESIGN" val="01.01.0001 00:00:00"/>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VXiS7ffSa0KtX02oXyv5g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VXiS7ffSa0KtX02oXyv5g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VXiS7ffSa0KtX02oXyv5g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VXiS7ffSa0KtX02oXyv5g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VXiS7ffSa0KtX02oXyv5g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VXiS7ffSa0KtX02oXyv5g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VXiS7ffSa0KtX02oXyv5gQ"/>
</p:tagLst>
</file>

<file path=ppt/tags/tag209.xml><?xml version="1.0" encoding="utf-8"?>
<p:tagLst xmlns:a="http://schemas.openxmlformats.org/drawingml/2006/main" xmlns:r="http://schemas.openxmlformats.org/officeDocument/2006/relationships" xmlns:p="http://schemas.openxmlformats.org/presentationml/2006/main">
  <p:tag name="MIO_EK" val="103427"/>
  <p:tag name="MIO_GUID" val="eb4077d2-4c29-4f71-a0d4-e58c17cae5ed"/>
  <p:tag name="MIO_UPDATE" val="True"/>
  <p:tag name="MIO_VERSION" val="23.10.2014 10:29:30"/>
  <p:tag name="MIO_DBID" val="d20216e3-b0be-4acb-a7d9-872dbeb163a1"/>
  <p:tag name="MIO_LASTDOWNLOADED" val="23.10.2014 10:29:30"/>
  <p:tag name="MIO_OBJECTNAME" val="Production Execution (2)"/>
  <p:tag name="MIO_LASTEDITORNAME" val="Robin Walter"/>
  <p:tag name="MIO_EK_DESIGN" val="-1"/>
  <p:tag name="MIO_VERSION_DESIGN" val="01.01.0001 00:00:00"/>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Oa5_jUG5J0O3loqIiUVK0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txfkcAt6akyW_E2VgfAqS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R8PCy.7XAU2_Jk6xYWfA7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vS1k2ZGMqUKs8.HcKSvl4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Swg27g1MEGRWsTEJrHDU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LMyaAMXDg0SFB5I8unwxHQ"/>
</p:tagLst>
</file>

<file path=ppt/tags/tag218.xml><?xml version="1.0" encoding="utf-8"?>
<p:tagLst xmlns:a="http://schemas.openxmlformats.org/drawingml/2006/main" xmlns:r="http://schemas.openxmlformats.org/officeDocument/2006/relationships" xmlns:p="http://schemas.openxmlformats.org/presentationml/2006/main">
  <p:tag name="MIO_EK" val="103428"/>
  <p:tag name="MIO_GUID" val="281e53d1-a9f3-4755-8f27-ca6b7a989e47"/>
  <p:tag name="MIO_UPDATE" val="True"/>
  <p:tag name="MIO_VERSION" val="23.10.2014 10:29:31"/>
  <p:tag name="MIO_DBID" val="d20216e3-b0be-4acb-a7d9-872dbeb163a1"/>
  <p:tag name="MIO_LASTDOWNLOADED" val="23.10.2014 10:29:31"/>
  <p:tag name="MIO_OBJECTNAME" val="Production and Product Service and Support"/>
  <p:tag name="MIO_LASTEDITORNAME" val="Robin Walter"/>
  <p:tag name="MIO_EK_DESIGN" val="-1"/>
  <p:tag name="MIO_VERSION_DESIGN" val="01.01.0001 00:00:00"/>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Oa5_jUG5J0O3loqIiUVK0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txfkcAt6akyW_E2VgfAqS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R8PCy.7XAU2_Jk6xYWfA7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vS1k2ZGMqUKs8.HcKSvl4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ZSwg27g1MEGRWsTEJrHDU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LMyaAMXDg0SFB5I8unwxHQ"/>
</p:tagLst>
</file>

<file path=ppt/tags/tag227.xml><?xml version="1.0" encoding="utf-8"?>
<p:tagLst xmlns:a="http://schemas.openxmlformats.org/drawingml/2006/main" xmlns:r="http://schemas.openxmlformats.org/officeDocument/2006/relationships" xmlns:p="http://schemas.openxmlformats.org/presentationml/2006/main">
  <p:tag name="MIO_EK" val="103429"/>
  <p:tag name="MIO_GUID" val="e9c6dd61-e1cd-4828-92bd-02df2d80b640"/>
  <p:tag name="MIO_UPDATE" val="True"/>
  <p:tag name="MIO_VERSION" val="23.10.2014 10:29:32"/>
  <p:tag name="MIO_DBID" val="d20216e3-b0be-4acb-a7d9-872dbeb163a1"/>
  <p:tag name="MIO_LASTDOWNLOADED" val="23.10.2014 10:29:32"/>
  <p:tag name="MIO_OBJECTNAME" val="Production Service and Support"/>
  <p:tag name="MIO_LASTEDITORNAME" val="Robin Walter"/>
  <p:tag name="MIO_EK_DESIGN" val="-1"/>
  <p:tag name="MIO_VERSION_DESIGN" val="01.01.0001 00:00:00"/>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Oa5_jUG5J0O3loqIiUVK0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txfkcAt6akyW_E2VgfAqS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R8PCy.7XAU2_Jk6xYWfA7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vS1k2ZGMqUKs8.HcKSvl4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ZSwg27g1MEGRWsTEJrHDUA"/>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LMyaAMXDg0SFB5I8unwxHQ"/>
</p:tagLst>
</file>

<file path=ppt/tags/tag236.xml><?xml version="1.0" encoding="utf-8"?>
<p:tagLst xmlns:a="http://schemas.openxmlformats.org/drawingml/2006/main" xmlns:r="http://schemas.openxmlformats.org/officeDocument/2006/relationships" xmlns:p="http://schemas.openxmlformats.org/presentationml/2006/main">
  <p:tag name="MIO_EK" val="103406"/>
  <p:tag name="MIO_GUID" val="2e765227-a8f1-4cfa-97ec-4c61b405fb07"/>
  <p:tag name="MIO_UPDATE" val="True"/>
  <p:tag name="MIO_VERSION" val="23.10.2014 10:29:12"/>
  <p:tag name="MIO_DBID" val="d20216e3-b0be-4acb-a7d9-872dbeb163a1"/>
  <p:tag name="MIO_LASTDOWNLOADED" val="23.10.2014 10:29:11"/>
  <p:tag name="MIO_OBJECTNAME" val="Integrated Product and Production"/>
  <p:tag name="MIO_LASTEDITORNAME" val="Robin Walter"/>
  <p:tag name="MIO_EK_DESIGN" val="-1"/>
  <p:tag name="MIO_VERSION_DESIGN" val="01.01.0001 00:00:00"/>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0T373HgRXkarnG.dd6h3J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2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2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2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2"/>
  <p:tag name="CDT_PROT_TOP" val="0"/>
  <p:tag name="CDT_PROT_LEFT" val="0"/>
  <p:tag name="CDT_PROT_WIDTH" val="960,5"/>
  <p:tag name="CDT_PROT_HEIGHT" val="99,87504"/>
  <p:tag name="CDT_DELETE_ONEVENT_NEWPRES" val="False"/>
  <p:tag name="CDT_FILLUNVISIBLE" val="True"/>
  <p:tag name="CDT_LINEUNVISIBLE" val="True"/>
</p:tagLst>
</file>

<file path=ppt/tags/tag3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3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09,3588-378,2697-181,5-317,4803"/>
  <p:tag name="CDT_MASTERSHAPE4" val="12:303,9999-49,37504-181,5-317,4803"/>
  <p:tag name="CDT_MASTERSHAPE5" val="15:304-378,2697-181,5-317,4803"/>
  <p:tag name="CDT_MASTERSHAPE6" val="10:111,25-820,4528-374,25-102,0472"/>
  <p:tag name="CDT_LINEUNVISIBLE" val="True"/>
</p:tagLst>
</file>

<file path=ppt/tags/tag3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406,08"/>
  <p:tag name="CDT_FILLUNVISIBLE" val="False"/>
  <p:tag name="CDT_LINEUNVISIBLE" val="True"/>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UMMYPICTURE" val="True"/>
  <p:tag name="CDT_AUTODIALOG" val="2"/>
  <p:tag name="CDT_TARGETSHAPE_NEW" val="14"/>
  <p:tag name="CDT_PROT" val="3"/>
  <p:tag name="CDT_PROT_TOP" val="0"/>
  <p:tag name="CDT_PROT_LEFT" val="0"/>
  <p:tag name="CDT_PROT_WIDTH" val="960,5"/>
  <p:tag name="CDT_PROT_HEIGHT" val="406,08"/>
  <p:tag name="CDT_FILLUNVISIBLE" val="False"/>
  <p:tag name="CDT_LINEUNVISIBLE" val="True"/>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540"/>
  <p:tag name="CDT_FILLUNVISIBLE" val="False"/>
  <p:tag name="CDT_LINEUNVISIBLE" val="True"/>
</p:tagLst>
</file>

<file path=ppt/tags/tag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UMMYPICTURE" val="True"/>
  <p:tag name="CDT_AUTODIALOG" val="2"/>
  <p:tag name="CDT_TARGETSHAPE_NEW" val="14"/>
  <p:tag name="CDT_PROT" val="3"/>
  <p:tag name="CDT_PROT_TOP" val="0"/>
  <p:tag name="CDT_PROT_LEFT" val="0"/>
  <p:tag name="CDT_PROT_WIDTH" val="960,5"/>
  <p:tag name="CDT_PROT_HEIGHT" val="540"/>
  <p:tag name="CDT_FILLUNVISIBLE" val="False"/>
  <p:tag name="CDT_LINEUNVISIBLE" val="True"/>
</p:tagLst>
</file>

<file path=ppt/tags/tag4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4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4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3"/>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4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4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540"/>
  <p:tag name="CDT_FILLUNVISIBLE" val="False"/>
  <p:tag name="CDT_LINEUNVISIBLE" val="True"/>
</p:tagLst>
</file>

<file path=ppt/tags/tag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5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DUMMYPICTURE" val="True"/>
  <p:tag name="CDT_AUTODIALOG" val="2"/>
  <p:tag name="CDT_TARGETSHAPE_NEW" val="14"/>
  <p:tag name="CDT_PROT" val="3"/>
  <p:tag name="CDT_PROT_TOP" val="0"/>
  <p:tag name="CDT_PROT_LEFT" val="0"/>
  <p:tag name="CDT_PROT_WIDTH" val="960,5"/>
  <p:tag name="CDT_PROT_HEIGHT" val="540"/>
  <p:tag name="CDT_FILLUNVISIBLE" val="False"/>
  <p:tag name="CDT_LINEUNVISIBLE" val="True"/>
</p:tagLst>
</file>

<file path=ppt/tags/tag5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5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53.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3"/>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5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5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326,75"/>
  <p:tag name="CDT_FILLUNVISIBLE" val="False"/>
  <p:tag name="CDT_LINEUNVISIBLE" val="True"/>
</p:tagLst>
</file>

<file path=ppt/tags/tag5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5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5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406,5005"/>
  <p:tag name="CDT_FILLUNVISIBLE" val="False"/>
  <p:tag name="CDT_LINEUNVISIBLE" val="True"/>
</p:tagLst>
</file>

<file path=ppt/tags/tag5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249"/>
  <p:tag name="CDT_PROT_WIDTH" val="113,375"/>
  <p:tag name="CDT_PROT_HEIGHT" val="63,37504"/>
  <p:tag name="CDT_FILLUNVISIBLE" val="True"/>
  <p:tag name="CDT_LINEUNVISIBLE" val="True"/>
</p:tagLst>
</file>

<file path=ppt/tags/tag6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 name="CDT_FILLUNVISIBLE" val="False"/>
  <p:tag name="CDT_LINEUNVISIBLE" val="True"/>
</p:tagLst>
</file>

<file path=ppt/tags/tag62.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True"/>
  <p:tag name="CDT_AUTODIALOG" val="2"/>
  <p:tag name="CDT_TARGETSHAPE_NEW" val="13"/>
  <p:tag name="CDT_PROT" val="3"/>
  <p:tag name="CDT_PROT_TOP" val="111,2501"/>
  <p:tag name="CDT_PROT_LEFT" val="0"/>
  <p:tag name="CDT_PROT_WIDTH" val="355,51"/>
  <p:tag name="CDT_PROT_HEIGHT" val="374,25"/>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0"/>
  <p:tag name="CDT_PROT_WIDTH" val="960,5"/>
  <p:tag name="CDT_PROT_HEIGHT" val="99,87504"/>
  <p:tag name="CDT_DELETE_ONEVENT_NEWPRES" val="False"/>
  <p:tag name="CDT_FILLUNVISIBLE" val="False"/>
  <p:tag name="CDT_LINEUNVISIBLE" val="True"/>
</p:tagLst>
</file>

<file path=ppt/tags/tag6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2"/>
  <p:tag name="CDT_PROT_TOP" val="0"/>
  <p:tag name="CDT_PROT_LEFT" val="0"/>
  <p:tag name="CDT_PROT_WIDTH" val="960,5"/>
  <p:tag name="CDT_PROT_HEIGHT" val="99,87504"/>
  <p:tag name="CDT_DELETE_ONEVENT_NEWPRES" val="False"/>
  <p:tag name="CDT_FILLUNVISIBLE" val="True"/>
  <p:tag name="CDT_LINEUNVISIBLE" val="True"/>
</p:tagLst>
</file>

<file path=ppt/tags/tag66.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6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809,1142"/>
  <p:tag name="CDT_PROT_WIDTH" val="113,3858"/>
  <p:tag name="CDT_PROT_HEIGHT" val="63,50622"/>
  <p:tag name="CDT_FILLUNVISIBLE" val="True"/>
  <p:tag name="CDT_LINEUNVISIBLE" val="True"/>
</p:tagLst>
</file>

<file path=ppt/tags/tag6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69.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xml><?xml version="1.0" encoding="utf-8"?>
<p:tagLst xmlns:a="http://schemas.openxmlformats.org/drawingml/2006/main" xmlns:r="http://schemas.openxmlformats.org/officeDocument/2006/relationships" xmlns:p="http://schemas.openxmlformats.org/presentationml/2006/main">
  <p:tag name="CDT_AUTODIALOG" val="1"/>
  <p:tag name="CDT_FILLFIXED" val="True"/>
  <p:tag name="CDT_LINEFIXED" val="True"/>
  <p:tag name="CDT_EXTCOL" val="True"/>
  <p:tag name="CDT_COLTX_NEW" val="25"/>
  <p:tag name="CDT_TARGETSHAPE_NEW" val="8"/>
  <p:tag name="CDT_PROT" val="3"/>
  <p:tag name="CDT_PROT_TOP" val="519,5"/>
  <p:tag name="CDT_PROT_LEFT" val="0"/>
  <p:tag name="CDT_PROT_WIDTH" val="309,6244"/>
  <p:tag name="CDT_PROT_HEIGHT" val="20,5"/>
  <p:tag name="CDT_FILLUNVISIBLE" val="True"/>
  <p:tag name="CDT_LINEUNVISIBLE" val="True"/>
</p:tagLst>
</file>

<file path=ppt/tags/tag7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7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7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5:0-0-326,7-960,5"/>
  <p:tag name="CDT_MASTERSHAPE2" val="57350:326,7-26,62496-68,50504-933,8749"/>
  <p:tag name="CDT_MASTERSHAPE3" val="57351:295,7487-26,62496-30,95134-933,8749"/>
  <p:tag name="CDT_MASTERSHAPE4" val="12:0-480,25-0,1250394-0,1250394"/>
  <p:tag name="CDT_MASTERSHAPE5" val="13:0-49,37504-76,20732-136,063"/>
  <p:tag name="CDT_MASTERSHAPE6" val="14:485,5-0-34-960,5"/>
  <p:tag name="CDT_MASTERSHAPE7" val="10:485,5-695,75-34-264,75"/>
  <p:tag name="CDT_LINEUNVISIBLE" val="True"/>
</p:tagLst>
</file>

<file path=ppt/tags/tag7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 name="CDT_MASTERSHAPE2" val="3:0-0-406,08-960,5"/>
  <p:tag name="CDT_LINEUNVISIBLE" val="True"/>
</p:tagLst>
</file>

<file path=ppt/tags/tag7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 name="CDT_MASTERSHAPE2" val="3:0-0-540-960,5"/>
  <p:tag name="CDT_LINEUNVISIBLE" val="True"/>
</p:tagLst>
</file>

<file path=ppt/tags/tag7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16: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 name="CDT_MASTERSHAPE2" val="3:0-0-540-960,5"/>
  <p:tag name="CDT_LINEUNVISIBLE" val="True"/>
</p:tagLst>
</file>

<file path=ppt/tags/tag7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 name="CDT_LINEUNVISIBLE" val="True"/>
</p:tagLst>
</file>

<file path=ppt/tags/tag7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 name="CDT_LINEUNVISIBLE" val="True"/>
</p:tagLst>
</file>

<file path=ppt/tags/tag7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 name="CDT_LINEUNVISIBLE" val="True"/>
</p:tagLst>
</file>

<file path=ppt/tags/tag7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13:111,25-49,37504-374,25-306,1349"/>
  <p:tag name="CDT_MASTERSHAPE3" val="5:111,25-366,85-374,25-593,65"/>
  <p:tag name="CDT_LINEUNVISIBLE" val="True"/>
</p:tagLst>
</file>

<file path=ppt/tags/tag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7"/>
  <p:tag name="CDT_PROT" val="3"/>
  <p:tag name="CDT_PROT_TOP" val="519,5"/>
  <p:tag name="CDT_PROT_LEFT" val="0"/>
  <p:tag name="CDT_PROT_WIDTH" val="138,9988"/>
  <p:tag name="CDT_PROT_HEIGHT" val="20,5"/>
  <p:tag name="CDT_FILLUNVISIBLE" val="True"/>
  <p:tag name="CDT_LINEUNVISIBLE" val="True"/>
</p:tagLst>
</file>

<file path=ppt/tags/tag8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LINEUNVISIBLE" val="True"/>
</p:tagLst>
</file>

<file path=ppt/tags/tag8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LINEUNVISIBLE" val="True"/>
</p:tagLst>
</file>

<file path=ppt/tags/tag8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LINEUNVISIBLE" val="True"/>
</p:tagLst>
</file>

<file path=ppt/tags/tag8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430,875"/>
  <p:tag name="CDT_MASTERSHAPE3" val="4:111,25-491,625-374,25-430,875"/>
  <p:tag name="CDT_LINEUNVISIBLE" val="True"/>
</p:tagLst>
</file>

<file path=ppt/tags/tag8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LINEUNVISIBLE" val="True"/>
</p:tagLst>
</file>

<file path=ppt/tags/tag8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 name="CDT_LINEUNVISIBLE" val="True"/>
</p:tagLst>
</file>

<file path=ppt/tags/tag8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 name="CDT_LINEUNVISIBLE" val="True"/>
</p:tagLst>
</file>

<file path=ppt/tags/tag8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5:111,25-820,4528-374,25-102,0472"/>
  <p:tag name="CDT_LINEUNVISIBLE" val="True"/>
</p:tagLst>
</file>

<file path=ppt/tags/tag8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646,3749"/>
  <p:tag name="CDT_MASTERSHAPE3" val="5:111,25-820,4528-374,25-102,0472"/>
  <p:tag name="CDT_LINEUNVISIBLE" val="True"/>
</p:tagLst>
</file>

<file path=ppt/tags/tag8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532,9134"/>
  <p:tag name="CDT_MASTERSHAPE3" val="6:111,25-820,4528-374,25-102,0472"/>
  <p:tag name="CDT_LINEUNVISIBLE" val="True"/>
</p:tagLst>
</file>

<file path=ppt/tags/tag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9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 name="CDT_LINEUNVISIBLE" val="True"/>
</p:tagLst>
</file>

<file path=ppt/tags/tag9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 name="CDT_LINEUNVISIBLE" val="True"/>
</p:tagLst>
</file>

<file path=ppt/tags/tag9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 name="CDT_LINEUNVISIBLE" val="True"/>
</p:tagLst>
</file>

<file path=ppt/tags/tag9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FIXED" val="True"/>
  <p:tag name="CDT_DESIGN_NAME" val="Siemens 2013 – 16:9"/>
  <p:tag name="CDT_MASTERSHAPE1" val="2:0-0-99,87504-960,5"/>
  <p:tag name="CDT_MASTERSHAPE2" val="3:111,2501-49,37504-181,375-317,4803"/>
  <p:tag name="CDT_MASTERSHAPE3" val="13:109,3588-378,2697-181,5-317,4803"/>
  <p:tag name="CDT_MASTERSHAPE4" val="12:303,9999-49,37504-181,5-317,4803"/>
  <p:tag name="CDT_MASTERSHAPE5" val="15:304-378,2697-181,5-317,4803"/>
  <p:tag name="CDT_MASTERSHAPE6" val="10:111,25-820,4528-374,25-102,0472"/>
  <p:tag name="CDT_LINEUNVISIBLE" val="True"/>
</p:tagLst>
</file>

<file path=ppt/tags/tag9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7:0-0-0-0"/>
  <p:tag name="CDT_MASTERSHAPE11" val="9:0-0-0-0"/>
  <p:tag name="CDT_MASTERSHAPE12" val="11:0-0-0-0"/>
  <p:tag name="CDT_MASTERSHAPE13" val="12:0-0-0-0"/>
  <p:tag name="CDT_MASTERSHAPE14" val="13:0-0-0-0"/>
  <p:tag name="CDT_MASTERSHAPE15" val="14: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9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 name="CDT_FILLUNVISIBLE" val="True"/>
  <p:tag name="CDT_LINEUNVISIBLE" val="True"/>
</p:tagLst>
</file>

<file path=ppt/tags/tag9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PROT" val="3"/>
  <p:tag name="CDT_PROT_TOP" val="0"/>
  <p:tag name="CDT_PROT_LEFT" val="49,37504"/>
  <p:tag name="CDT_PROT_WIDTH" val="136,063"/>
  <p:tag name="CDT_PROT_HEIGHT" val="76,20732"/>
  <p:tag name="CDT_FILLUNVISIBLE" val="True"/>
  <p:tag name="CDT_LINEUNVISIBLE" val="True"/>
</p:tagLst>
</file>

<file path=ppt/tags/tag9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4"/>
  <p:tag name="CDT_TARGETSHAPE_NEW" val="1"/>
  <p:tag name="CDT_PROT" val="3"/>
  <p:tag name="CDT_PROT_TOP" val="485,5"/>
  <p:tag name="CDT_PROT_LEFT" val="0"/>
  <p:tag name="CDT_PROT_WIDTH" val="960,5"/>
  <p:tag name="CDT_PROT_HEIGHT" val="34"/>
  <p:tag name="CDT_FILLUNVISIBLE" val="True"/>
  <p:tag name="CDT_LINEUNVISIBLE" val="True"/>
</p:tagLst>
</file>

<file path=ppt/tags/tag9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 name="CDT_FILLUNVISIBLE" val="True"/>
  <p:tag name="CDT_LINEUNVISIBLE" val="True"/>
</p:tagLst>
</file>

<file path=ppt/tags/tag9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COLBF_NEW" val="21"/>
  <p:tag name="CDT_EXTCOL" val="True"/>
  <p:tag name="CDT_COLFF_NEW" val="21"/>
  <p:tag name="CDT_PROT" val="3"/>
  <p:tag name="CDT_PROT_TOP" val="0"/>
  <p:tag name="CDT_PROT_LEFT" val="0"/>
  <p:tag name="CDT_PROT_WIDTH" val="960,5"/>
  <p:tag name="CDT_PROT_HEIGHT" val="406,08"/>
  <p:tag name="CDT_FILLUNVISIBLE" val="False"/>
  <p:tag name="CDT_LINEUNVISIBLE" val="Tru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err="1" smtClean="0">
            <a:solidFill>
              <a:schemeClr val="tx1"/>
            </a:solidFill>
          </a:defRPr>
        </a:defPPr>
      </a:lstStyle>
    </a:txDef>
  </a:objectDefaults>
  <a:extraClrSchemeLst/>
</a:theme>
</file>

<file path=ppt/theme/theme3.xml><?xml version="1.0" encoding="utf-8"?>
<a:theme xmlns:a="http://schemas.openxmlformats.org/drawingml/2006/main" name="1_Siemens 2013 – 16:9">
  <a:themeElements>
    <a:clrScheme name="Siemens AG">
      <a:dk1>
        <a:srgbClr val="000000"/>
      </a:dk1>
      <a:lt1>
        <a:srgbClr val="FFFFFF"/>
      </a:lt1>
      <a:dk2>
        <a:srgbClr val="000000"/>
      </a:dk2>
      <a:lt2>
        <a:srgbClr val="ADBECB"/>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EB780A"/>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err="1" smtClean="0">
            <a:solidFill>
              <a:schemeClr val="tx1"/>
            </a:solidFill>
          </a:defRPr>
        </a:defPPr>
      </a:lstStyle>
    </a:txDef>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1790</Words>
  <Application>Microsoft Office PowerPoint</Application>
  <PresentationFormat>宽屏</PresentationFormat>
  <Paragraphs>582</Paragraphs>
  <Slides>41</Slides>
  <Notes>16</Notes>
  <HiddenSlides>0</HiddenSlides>
  <MMClips>4</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1</vt:i4>
      </vt:variant>
      <vt:variant>
        <vt:lpstr>幻灯片标题</vt:lpstr>
      </vt:variant>
      <vt:variant>
        <vt:i4>41</vt:i4>
      </vt:variant>
    </vt:vector>
  </HeadingPairs>
  <TitlesOfParts>
    <vt:vector size="58" baseType="lpstr">
      <vt:lpstr>MS Gothic</vt:lpstr>
      <vt:lpstr>MS Mincho</vt:lpstr>
      <vt:lpstr>ＭＳ Ｐゴシック</vt:lpstr>
      <vt:lpstr>ＭＳ Ｐゴシック</vt:lpstr>
      <vt:lpstr>ヒラギノ角ゴ Pro W3</vt:lpstr>
      <vt:lpstr>等线</vt:lpstr>
      <vt:lpstr>等线 Light</vt:lpstr>
      <vt:lpstr>黑体</vt:lpstr>
      <vt:lpstr>宋体</vt:lpstr>
      <vt:lpstr>Arial</vt:lpstr>
      <vt:lpstr>Calibri</vt:lpstr>
      <vt:lpstr>Microsoft Sans Serif</vt:lpstr>
      <vt:lpstr>Wingdings</vt:lpstr>
      <vt:lpstr>Office 主题​​</vt:lpstr>
      <vt:lpstr>Siemens 2013 – 16:9</vt:lpstr>
      <vt:lpstr>1_Siemens 2013 – 16:9</vt:lpstr>
      <vt:lpstr>think-cell Slide</vt:lpstr>
      <vt:lpstr>PowerPoint 演示文稿</vt:lpstr>
      <vt:lpstr>PowerPoint 演示文稿</vt:lpstr>
      <vt:lpstr>PowerPoint 演示文稿</vt:lpstr>
      <vt:lpstr>PowerPoint 演示文稿</vt:lpstr>
      <vt:lpstr>数据</vt:lpstr>
      <vt:lpstr>PowerPoint 演示文稿</vt:lpstr>
      <vt:lpstr>未来制造业：覆盖产品开发与生产过程的全产品生命周期</vt:lpstr>
      <vt:lpstr> 提高客户收益  将现实世界与虚拟世界合二为一</vt:lpstr>
      <vt:lpstr>产品规划</vt:lpstr>
      <vt:lpstr>产品开发</vt:lpstr>
      <vt:lpstr>生产规划和验证</vt:lpstr>
      <vt:lpstr>生产工程</vt:lpstr>
      <vt:lpstr>数字化工厂产品组合</vt:lpstr>
      <vt:lpstr>生产工程</vt:lpstr>
      <vt:lpstr>生产运营</vt:lpstr>
      <vt:lpstr>SIMATIC IT  连接产品开发到生产运营</vt:lpstr>
      <vt:lpstr>生产运营</vt:lpstr>
      <vt:lpstr>生产和产品的服务与支持</vt:lpstr>
      <vt:lpstr>生产服务支持</vt:lpstr>
      <vt:lpstr>集成产品与生产全过程</vt:lpstr>
      <vt:lpstr>制造业的未来</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TIA Portal的开放性使程序代码高效创建:</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John</dc:creator>
  <cp:lastModifiedBy>Windows 用户</cp:lastModifiedBy>
  <cp:revision>90</cp:revision>
  <dcterms:created xsi:type="dcterms:W3CDTF">2019-02-25T02:27:00Z</dcterms:created>
  <dcterms:modified xsi:type="dcterms:W3CDTF">2019-04-11T17:18:42Z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